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verage"/>
      <p:regular r:id="rId23"/>
    </p:embeddedFont>
    <p:embeddedFont>
      <p:font typeface="Oswald"/>
      <p:regular r:id="rId24"/>
      <p:bold r:id="rId25"/>
    </p:embeddedFont>
    <p:embeddedFont>
      <p:font typeface="Gudea"/>
      <p:regular r:id="rId26"/>
      <p:bold r:id="rId27"/>
      <p:italic r:id="rId28"/>
    </p:embeddedFont>
    <p:embeddedFont>
      <p:font typeface="Questrial"/>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udea-regular.fntdata"/><Relationship Id="rId25" Type="http://schemas.openxmlformats.org/officeDocument/2006/relationships/font" Target="fonts/Oswald-bold.fntdata"/><Relationship Id="rId28" Type="http://schemas.openxmlformats.org/officeDocument/2006/relationships/font" Target="fonts/Gudea-italic.fntdata"/><Relationship Id="rId27" Type="http://schemas.openxmlformats.org/officeDocument/2006/relationships/font" Target="fonts/Gude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estrial-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knature.org/idea/shinkansen-trai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ackandscottkarmachameleons.wordpress.com/2016/04/08/jet-engine-evolution-inspired-by-the-peregrine-falco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knature.org/idea/self-repairing-concrete-2/"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roflot.com/kaylenek/PROSTHETIC-AR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574667df4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574667df4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https://asknature.org/idea/shinkansen-train/</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574667df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574667df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Images found here </a:t>
            </a:r>
            <a:r>
              <a:rPr lang="en" u="sng">
                <a:solidFill>
                  <a:schemeClr val="hlink"/>
                </a:solidFill>
                <a:hlinkClick r:id="rId2"/>
              </a:rPr>
              <a:t>https://zackandscottkarmachameleons.wordpress.com/2016/04/08/jet-engine-evolution-inspired-by-the-peregrine-falcon/</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574667df4_2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574667df4_2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https://asknature.org/idea/self-repairing-concrete-2/</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574667df4_2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a574667df4_2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a43953aaa3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a43953aaa3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4c20f831f_1_1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4c20f831f_1_1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ead383b0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ead383b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43953aaa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43953aaa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43953aa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43953aa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43953aaa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43953aaa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4c20f831f_1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4c20f831f_1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4c20f831f_1_1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4c20f831f_1_1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ead383b0e_1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ead383b0e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4c20f831f_1_10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4c20f831f_1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3953aaa3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43953aaa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https://www.coroflot.com/kaylenek/PROSTHETIC-ARM</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ead383b0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ead383b0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Cypris Materials has developed a tunable structural color coating that can be applied directly to surfaces as a paint. Their technology can improve building and automobile energy efficiency by reflecting UV, visible, and infrared light, and it expands the available color pallet while eliminating the use of toxic pigments and colorants.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To learn more about Cypris Materials and their nature-inspired innovation, visit:</a:t>
            </a:r>
            <a:endParaRPr/>
          </a:p>
          <a:p>
            <a:pPr indent="0" lvl="0" marL="0" rtl="0" algn="l">
              <a:spcBef>
                <a:spcPts val="0"/>
              </a:spcBef>
              <a:spcAft>
                <a:spcPts val="0"/>
              </a:spcAft>
              <a:buClr>
                <a:schemeClr val="dk1"/>
              </a:buClr>
              <a:buSzPts val="1100"/>
              <a:buFont typeface="Arial"/>
              <a:buNone/>
            </a:pPr>
            <a:r>
              <a:rPr lang="en"/>
              <a:t>http://www.asknature.org/strategy/win...</a:t>
            </a:r>
            <a:endParaRPr/>
          </a:p>
          <a:p>
            <a:pPr indent="0" lvl="0" marL="0" rtl="0" algn="l">
              <a:spcBef>
                <a:spcPts val="0"/>
              </a:spcBef>
              <a:spcAft>
                <a:spcPts val="0"/>
              </a:spcAft>
              <a:buClr>
                <a:schemeClr val="dk1"/>
              </a:buClr>
              <a:buSzPts val="1100"/>
              <a:buFont typeface="Arial"/>
              <a:buNone/>
            </a:pPr>
            <a:r>
              <a:rPr lang="en"/>
              <a:t>http://www.biomimicry.org/solution/cy...</a:t>
            </a:r>
            <a:endParaRPr/>
          </a:p>
          <a:p>
            <a:pPr indent="0" lvl="0" marL="0" rtl="0" algn="l">
              <a:spcBef>
                <a:spcPts val="0"/>
              </a:spcBef>
              <a:spcAft>
                <a:spcPts val="0"/>
              </a:spcAft>
              <a:buClr>
                <a:schemeClr val="dk1"/>
              </a:buClr>
              <a:buSzPts val="1100"/>
              <a:buFont typeface="Arial"/>
              <a:buNone/>
            </a:pPr>
            <a:r>
              <a:rPr lang="en"/>
              <a:t>http://www.cyprismaterials.com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Art and Animation by Jules Bartl</a:t>
            </a:r>
            <a:endParaRPr/>
          </a:p>
          <a:p>
            <a:pPr indent="0" lvl="0" marL="0" rtl="0" algn="l">
              <a:spcBef>
                <a:spcPts val="0"/>
              </a:spcBef>
              <a:spcAft>
                <a:spcPts val="0"/>
              </a:spcAft>
              <a:buClr>
                <a:schemeClr val="dk1"/>
              </a:buClr>
              <a:buSzPts val="1100"/>
              <a:buFont typeface="Arial"/>
              <a:buNone/>
            </a:pPr>
            <a:r>
              <a:rPr lang="en"/>
              <a:t>Produced and Narrated by Ed Prosser</a:t>
            </a:r>
            <a:endParaRPr/>
          </a:p>
          <a:p>
            <a:pPr indent="0" lvl="0" marL="0" rtl="0" algn="l">
              <a:spcBef>
                <a:spcPts val="0"/>
              </a:spcBef>
              <a:spcAft>
                <a:spcPts val="0"/>
              </a:spcAft>
              <a:buClr>
                <a:schemeClr val="dk1"/>
              </a:buClr>
              <a:buSzPts val="1100"/>
              <a:buFont typeface="Arial"/>
              <a:buNone/>
            </a:pPr>
            <a:r>
              <a:rPr lang="en"/>
              <a:t>With special thanks to support from the Ray C. Anderson Foundation.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 type="title">
  <p:cSld name="TITLE">
    <p:bg>
      <p:bgPr>
        <a:solidFill>
          <a:srgbClr val="34535B"/>
        </a:solidFill>
      </p:bgPr>
    </p:bg>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81000" lvl="0" marL="457200" algn="ctr">
              <a:spcBef>
                <a:spcPts val="0"/>
              </a:spcBef>
              <a:spcAft>
                <a:spcPts val="0"/>
              </a:spcAft>
              <a:buSzPts val="2400"/>
              <a:buChar char="●"/>
              <a:defRPr/>
            </a:lvl1pPr>
            <a:lvl2pPr indent="-355600" lvl="1" marL="914400" algn="ctr">
              <a:spcBef>
                <a:spcPts val="1600"/>
              </a:spcBef>
              <a:spcAft>
                <a:spcPts val="0"/>
              </a:spcAft>
              <a:buSzPts val="2000"/>
              <a:buChar char="○"/>
              <a:defRPr/>
            </a:lvl2pPr>
            <a:lvl3pPr indent="-355600" lvl="2" marL="1371600" algn="ctr">
              <a:spcBef>
                <a:spcPts val="1600"/>
              </a:spcBef>
              <a:spcAft>
                <a:spcPts val="0"/>
              </a:spcAft>
              <a:buSzPts val="2000"/>
              <a:buChar char="■"/>
              <a:defRPr/>
            </a:lvl3pPr>
            <a:lvl4pPr indent="-355600" lvl="3" marL="1828800" algn="ctr">
              <a:spcBef>
                <a:spcPts val="1600"/>
              </a:spcBef>
              <a:spcAft>
                <a:spcPts val="0"/>
              </a:spcAft>
              <a:buSzPts val="2000"/>
              <a:buChar char="●"/>
              <a:defRPr/>
            </a:lvl4pPr>
            <a:lvl5pPr indent="-355600" lvl="4" marL="2286000" algn="ctr">
              <a:spcBef>
                <a:spcPts val="1600"/>
              </a:spcBef>
              <a:spcAft>
                <a:spcPts val="0"/>
              </a:spcAft>
              <a:buSzPts val="2000"/>
              <a:buChar char="○"/>
              <a:defRPr/>
            </a:lvl5pPr>
            <a:lvl6pPr indent="-355600" lvl="5" marL="2743200" algn="ctr">
              <a:spcBef>
                <a:spcPts val="1600"/>
              </a:spcBef>
              <a:spcAft>
                <a:spcPts val="0"/>
              </a:spcAft>
              <a:buSzPts val="2000"/>
              <a:buChar char="■"/>
              <a:defRPr/>
            </a:lvl6pPr>
            <a:lvl7pPr indent="-355600" lvl="6" marL="3200400" algn="ctr">
              <a:spcBef>
                <a:spcPts val="1600"/>
              </a:spcBef>
              <a:spcAft>
                <a:spcPts val="0"/>
              </a:spcAft>
              <a:buSzPts val="2000"/>
              <a:buChar char="●"/>
              <a:defRPr/>
            </a:lvl7pPr>
            <a:lvl8pPr indent="-355600" lvl="7" marL="3657600" algn="ctr">
              <a:spcBef>
                <a:spcPts val="1600"/>
              </a:spcBef>
              <a:spcAft>
                <a:spcPts val="0"/>
              </a:spcAft>
              <a:buSzPts val="2000"/>
              <a:buChar char="○"/>
              <a:defRPr/>
            </a:lvl8pPr>
            <a:lvl9pPr indent="-355600" lvl="8" marL="4114800" algn="ctr">
              <a:spcBef>
                <a:spcPts val="1600"/>
              </a:spcBef>
              <a:spcAft>
                <a:spcPts val="1600"/>
              </a:spcAft>
              <a:buSzPts val="20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4">
    <p:bg>
      <p:bgPr>
        <a:solidFill>
          <a:srgbClr val="FFFFFF"/>
        </a:solidFill>
      </p:bgPr>
    </p:bg>
    <p:spTree>
      <p:nvGrpSpPr>
        <p:cNvPr id="55"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ctrTitle"/>
          </p:nvPr>
        </p:nvSpPr>
        <p:spPr>
          <a:xfrm>
            <a:off x="390450" y="361375"/>
            <a:ext cx="8363100" cy="1001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lt1"/>
                </a:solidFill>
              </a:defRPr>
            </a:lvl1pPr>
            <a:lvl2pPr lvl="1" algn="l">
              <a:lnSpc>
                <a:spcPct val="100000"/>
              </a:lnSpc>
              <a:spcBef>
                <a:spcPts val="0"/>
              </a:spcBef>
              <a:spcAft>
                <a:spcPts val="0"/>
              </a:spcAft>
              <a:buClr>
                <a:schemeClr val="dk1"/>
              </a:buClr>
              <a:buSzPts val="3000"/>
              <a:buNone/>
              <a:defRPr sz="3000">
                <a:solidFill>
                  <a:schemeClr val="lt1"/>
                </a:solidFill>
              </a:defRPr>
            </a:lvl2pPr>
            <a:lvl3pPr lvl="2" algn="l">
              <a:lnSpc>
                <a:spcPct val="100000"/>
              </a:lnSpc>
              <a:spcBef>
                <a:spcPts val="0"/>
              </a:spcBef>
              <a:spcAft>
                <a:spcPts val="0"/>
              </a:spcAft>
              <a:buClr>
                <a:schemeClr val="dk1"/>
              </a:buClr>
              <a:buSzPts val="3000"/>
              <a:buNone/>
              <a:defRPr sz="3000">
                <a:solidFill>
                  <a:schemeClr val="lt1"/>
                </a:solidFill>
              </a:defRPr>
            </a:lvl3pPr>
            <a:lvl4pPr lvl="3" algn="l">
              <a:lnSpc>
                <a:spcPct val="100000"/>
              </a:lnSpc>
              <a:spcBef>
                <a:spcPts val="0"/>
              </a:spcBef>
              <a:spcAft>
                <a:spcPts val="0"/>
              </a:spcAft>
              <a:buClr>
                <a:schemeClr val="dk1"/>
              </a:buClr>
              <a:buSzPts val="3000"/>
              <a:buNone/>
              <a:defRPr sz="3000">
                <a:solidFill>
                  <a:schemeClr val="lt1"/>
                </a:solidFill>
              </a:defRPr>
            </a:lvl4pPr>
            <a:lvl5pPr lvl="4" algn="l">
              <a:lnSpc>
                <a:spcPct val="100000"/>
              </a:lnSpc>
              <a:spcBef>
                <a:spcPts val="0"/>
              </a:spcBef>
              <a:spcAft>
                <a:spcPts val="0"/>
              </a:spcAft>
              <a:buClr>
                <a:schemeClr val="dk1"/>
              </a:buClr>
              <a:buSzPts val="3000"/>
              <a:buNone/>
              <a:defRPr sz="3000">
                <a:solidFill>
                  <a:schemeClr val="lt1"/>
                </a:solidFill>
              </a:defRPr>
            </a:lvl5pPr>
            <a:lvl6pPr lvl="5" algn="l">
              <a:lnSpc>
                <a:spcPct val="100000"/>
              </a:lnSpc>
              <a:spcBef>
                <a:spcPts val="0"/>
              </a:spcBef>
              <a:spcAft>
                <a:spcPts val="0"/>
              </a:spcAft>
              <a:buClr>
                <a:schemeClr val="dk1"/>
              </a:buClr>
              <a:buSzPts val="3000"/>
              <a:buNone/>
              <a:defRPr sz="3000">
                <a:solidFill>
                  <a:schemeClr val="lt1"/>
                </a:solidFill>
              </a:defRPr>
            </a:lvl6pPr>
            <a:lvl7pPr lvl="6" algn="l">
              <a:lnSpc>
                <a:spcPct val="100000"/>
              </a:lnSpc>
              <a:spcBef>
                <a:spcPts val="0"/>
              </a:spcBef>
              <a:spcAft>
                <a:spcPts val="0"/>
              </a:spcAft>
              <a:buClr>
                <a:schemeClr val="dk1"/>
              </a:buClr>
              <a:buSzPts val="3000"/>
              <a:buNone/>
              <a:defRPr sz="3000">
                <a:solidFill>
                  <a:schemeClr val="lt1"/>
                </a:solidFill>
              </a:defRPr>
            </a:lvl7pPr>
            <a:lvl8pPr lvl="7" algn="l">
              <a:lnSpc>
                <a:spcPct val="100000"/>
              </a:lnSpc>
              <a:spcBef>
                <a:spcPts val="0"/>
              </a:spcBef>
              <a:spcAft>
                <a:spcPts val="0"/>
              </a:spcAft>
              <a:buClr>
                <a:schemeClr val="dk1"/>
              </a:buClr>
              <a:buSzPts val="3000"/>
              <a:buNone/>
              <a:defRPr sz="3000">
                <a:solidFill>
                  <a:schemeClr val="lt1"/>
                </a:solidFill>
              </a:defRPr>
            </a:lvl8pPr>
            <a:lvl9pPr lvl="8" algn="l">
              <a:lnSpc>
                <a:spcPct val="100000"/>
              </a:lnSpc>
              <a:spcBef>
                <a:spcPts val="0"/>
              </a:spcBef>
              <a:spcAft>
                <a:spcPts val="0"/>
              </a:spcAft>
              <a:buClr>
                <a:schemeClr val="dk1"/>
              </a:buClr>
              <a:buSzPts val="3000"/>
              <a:buNone/>
              <a:defRPr sz="3000">
                <a:solidFill>
                  <a:schemeClr val="lt1"/>
                </a:solidFill>
              </a:defRPr>
            </a:lvl9pPr>
          </a:lstStyle>
          <a:p/>
        </p:txBody>
      </p:sp>
      <p:sp>
        <p:nvSpPr>
          <p:cNvPr id="58" name="Google Shape;58;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
    <p:bg>
      <p:bgPr>
        <a:solidFill>
          <a:srgbClr val="FFFFFF"/>
        </a:solidFill>
      </p:bgPr>
    </p:bg>
    <p:spTree>
      <p:nvGrpSpPr>
        <p:cNvPr id="59"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7">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lt1"/>
                </a:solidFill>
              </a:defRPr>
            </a:lvl1pPr>
            <a:lvl2pPr lvl="1" algn="l">
              <a:lnSpc>
                <a:spcPct val="100000"/>
              </a:lnSpc>
              <a:spcBef>
                <a:spcPts val="0"/>
              </a:spcBef>
              <a:spcAft>
                <a:spcPts val="0"/>
              </a:spcAft>
              <a:buClr>
                <a:schemeClr val="dk1"/>
              </a:buClr>
              <a:buSzPts val="2800"/>
              <a:buNone/>
              <a:defRPr sz="2800">
                <a:solidFill>
                  <a:schemeClr val="lt1"/>
                </a:solidFill>
              </a:defRPr>
            </a:lvl2pPr>
            <a:lvl3pPr lvl="2" algn="l">
              <a:lnSpc>
                <a:spcPct val="100000"/>
              </a:lnSpc>
              <a:spcBef>
                <a:spcPts val="0"/>
              </a:spcBef>
              <a:spcAft>
                <a:spcPts val="0"/>
              </a:spcAft>
              <a:buClr>
                <a:schemeClr val="dk1"/>
              </a:buClr>
              <a:buSzPts val="2800"/>
              <a:buNone/>
              <a:defRPr sz="2800">
                <a:solidFill>
                  <a:schemeClr val="lt1"/>
                </a:solidFill>
              </a:defRPr>
            </a:lvl3pPr>
            <a:lvl4pPr lvl="3" algn="l">
              <a:lnSpc>
                <a:spcPct val="100000"/>
              </a:lnSpc>
              <a:spcBef>
                <a:spcPts val="0"/>
              </a:spcBef>
              <a:spcAft>
                <a:spcPts val="0"/>
              </a:spcAft>
              <a:buClr>
                <a:schemeClr val="dk1"/>
              </a:buClr>
              <a:buSzPts val="2800"/>
              <a:buNone/>
              <a:defRPr sz="2800">
                <a:solidFill>
                  <a:schemeClr val="lt1"/>
                </a:solidFill>
              </a:defRPr>
            </a:lvl4pPr>
            <a:lvl5pPr lvl="4" algn="l">
              <a:lnSpc>
                <a:spcPct val="100000"/>
              </a:lnSpc>
              <a:spcBef>
                <a:spcPts val="0"/>
              </a:spcBef>
              <a:spcAft>
                <a:spcPts val="0"/>
              </a:spcAft>
              <a:buClr>
                <a:schemeClr val="dk1"/>
              </a:buClr>
              <a:buSzPts val="2800"/>
              <a:buNone/>
              <a:defRPr sz="2800">
                <a:solidFill>
                  <a:schemeClr val="lt1"/>
                </a:solidFill>
              </a:defRPr>
            </a:lvl5pPr>
            <a:lvl6pPr lvl="5" algn="l">
              <a:lnSpc>
                <a:spcPct val="100000"/>
              </a:lnSpc>
              <a:spcBef>
                <a:spcPts val="0"/>
              </a:spcBef>
              <a:spcAft>
                <a:spcPts val="0"/>
              </a:spcAft>
              <a:buClr>
                <a:schemeClr val="dk1"/>
              </a:buClr>
              <a:buSzPts val="2800"/>
              <a:buNone/>
              <a:defRPr sz="2800">
                <a:solidFill>
                  <a:schemeClr val="lt1"/>
                </a:solidFill>
              </a:defRPr>
            </a:lvl6pPr>
            <a:lvl7pPr lvl="6" algn="l">
              <a:lnSpc>
                <a:spcPct val="100000"/>
              </a:lnSpc>
              <a:spcBef>
                <a:spcPts val="0"/>
              </a:spcBef>
              <a:spcAft>
                <a:spcPts val="0"/>
              </a:spcAft>
              <a:buClr>
                <a:schemeClr val="dk1"/>
              </a:buClr>
              <a:buSzPts val="2800"/>
              <a:buNone/>
              <a:defRPr sz="2800">
                <a:solidFill>
                  <a:schemeClr val="lt1"/>
                </a:solidFill>
              </a:defRPr>
            </a:lvl7pPr>
            <a:lvl8pPr lvl="7" algn="l">
              <a:lnSpc>
                <a:spcPct val="100000"/>
              </a:lnSpc>
              <a:spcBef>
                <a:spcPts val="0"/>
              </a:spcBef>
              <a:spcAft>
                <a:spcPts val="0"/>
              </a:spcAft>
              <a:buClr>
                <a:schemeClr val="dk1"/>
              </a:buClr>
              <a:buSzPts val="2800"/>
              <a:buNone/>
              <a:defRPr sz="2800">
                <a:solidFill>
                  <a:schemeClr val="lt1"/>
                </a:solidFill>
              </a:defRPr>
            </a:lvl8pPr>
            <a:lvl9pPr lvl="8" algn="l">
              <a:lnSpc>
                <a:spcPct val="100000"/>
              </a:lnSpc>
              <a:spcBef>
                <a:spcPts val="0"/>
              </a:spcBef>
              <a:spcAft>
                <a:spcPts val="0"/>
              </a:spcAft>
              <a:buClr>
                <a:schemeClr val="dk1"/>
              </a:buClr>
              <a:buSzPts val="2800"/>
              <a:buNone/>
              <a:defRPr sz="2800">
                <a:solidFill>
                  <a:schemeClr val="lt1"/>
                </a:solidFill>
              </a:defRPr>
            </a:lvl9pPr>
          </a:lstStyle>
          <a:p/>
        </p:txBody>
      </p:sp>
      <p:sp>
        <p:nvSpPr>
          <p:cNvPr id="65" name="Google Shape;65;p15"/>
          <p:cNvSpPr txBox="1"/>
          <p:nvPr>
            <p:ph idx="1" type="body"/>
          </p:nvPr>
        </p:nvSpPr>
        <p:spPr>
          <a:xfrm>
            <a:off x="3529200" y="2540500"/>
            <a:ext cx="5295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9">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70" name="Google Shape;70;p16"/>
          <p:cNvSpPr txBox="1"/>
          <p:nvPr>
            <p:ph idx="1" type="body"/>
          </p:nvPr>
        </p:nvSpPr>
        <p:spPr>
          <a:xfrm>
            <a:off x="3529200" y="2540500"/>
            <a:ext cx="5295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0">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5" name="Google Shape;75;p17"/>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1">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p:nvPr/>
        </p:nvSpPr>
        <p:spPr>
          <a:xfrm>
            <a:off x="3047975" y="2571750"/>
            <a:ext cx="3048000" cy="2571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25" y="0"/>
            <a:ext cx="3048000" cy="5143500"/>
          </a:xfrm>
          <a:prstGeom prst="rect">
            <a:avLst/>
          </a:prstGeom>
          <a:solidFill>
            <a:srgbClr val="E060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6095975" y="0"/>
            <a:ext cx="3048000" cy="2571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326350" y="283350"/>
            <a:ext cx="2395200" cy="4576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None/>
              <a:defRPr b="1" sz="2400">
                <a:solidFill>
                  <a:srgbClr val="FFFFFF"/>
                </a:solidFill>
              </a:defRPr>
            </a:lvl1pPr>
            <a:lvl2pPr lvl="1" algn="ctr">
              <a:lnSpc>
                <a:spcPct val="100000"/>
              </a:lnSpc>
              <a:spcBef>
                <a:spcPts val="0"/>
              </a:spcBef>
              <a:spcAft>
                <a:spcPts val="0"/>
              </a:spcAft>
              <a:buNone/>
              <a:defRPr b="1" sz="2400">
                <a:solidFill>
                  <a:srgbClr val="FFFFFF"/>
                </a:solidFill>
              </a:defRPr>
            </a:lvl2pPr>
            <a:lvl3pPr lvl="2" algn="ctr">
              <a:lnSpc>
                <a:spcPct val="100000"/>
              </a:lnSpc>
              <a:spcBef>
                <a:spcPts val="0"/>
              </a:spcBef>
              <a:spcAft>
                <a:spcPts val="0"/>
              </a:spcAft>
              <a:buNone/>
              <a:defRPr b="1" sz="2400">
                <a:solidFill>
                  <a:srgbClr val="FFFFFF"/>
                </a:solidFill>
              </a:defRPr>
            </a:lvl3pPr>
            <a:lvl4pPr lvl="3" algn="ctr">
              <a:lnSpc>
                <a:spcPct val="100000"/>
              </a:lnSpc>
              <a:spcBef>
                <a:spcPts val="0"/>
              </a:spcBef>
              <a:spcAft>
                <a:spcPts val="0"/>
              </a:spcAft>
              <a:buNone/>
              <a:defRPr b="1" sz="2400">
                <a:solidFill>
                  <a:srgbClr val="FFFFFF"/>
                </a:solidFill>
              </a:defRPr>
            </a:lvl4pPr>
            <a:lvl5pPr lvl="4" algn="ctr">
              <a:lnSpc>
                <a:spcPct val="100000"/>
              </a:lnSpc>
              <a:spcBef>
                <a:spcPts val="0"/>
              </a:spcBef>
              <a:spcAft>
                <a:spcPts val="0"/>
              </a:spcAft>
              <a:buNone/>
              <a:defRPr b="1" sz="2400">
                <a:solidFill>
                  <a:srgbClr val="FFFFFF"/>
                </a:solidFill>
              </a:defRPr>
            </a:lvl5pPr>
            <a:lvl6pPr lvl="5" algn="ctr">
              <a:lnSpc>
                <a:spcPct val="100000"/>
              </a:lnSpc>
              <a:spcBef>
                <a:spcPts val="0"/>
              </a:spcBef>
              <a:spcAft>
                <a:spcPts val="0"/>
              </a:spcAft>
              <a:buNone/>
              <a:defRPr b="1" sz="2400">
                <a:solidFill>
                  <a:srgbClr val="FFFFFF"/>
                </a:solidFill>
              </a:defRPr>
            </a:lvl6pPr>
            <a:lvl7pPr lvl="6" algn="ctr">
              <a:lnSpc>
                <a:spcPct val="100000"/>
              </a:lnSpc>
              <a:spcBef>
                <a:spcPts val="0"/>
              </a:spcBef>
              <a:spcAft>
                <a:spcPts val="0"/>
              </a:spcAft>
              <a:buNone/>
              <a:defRPr b="1" sz="2400">
                <a:solidFill>
                  <a:srgbClr val="FFFFFF"/>
                </a:solidFill>
              </a:defRPr>
            </a:lvl7pPr>
            <a:lvl8pPr lvl="7" algn="ctr">
              <a:lnSpc>
                <a:spcPct val="100000"/>
              </a:lnSpc>
              <a:spcBef>
                <a:spcPts val="0"/>
              </a:spcBef>
              <a:spcAft>
                <a:spcPts val="0"/>
              </a:spcAft>
              <a:buNone/>
              <a:defRPr b="1" sz="2400">
                <a:solidFill>
                  <a:srgbClr val="FFFFFF"/>
                </a:solidFill>
              </a:defRPr>
            </a:lvl8pPr>
            <a:lvl9pPr lvl="8" algn="ctr">
              <a:lnSpc>
                <a:spcPct val="100000"/>
              </a:lnSpc>
              <a:spcBef>
                <a:spcPts val="0"/>
              </a:spcBef>
              <a:spcAft>
                <a:spcPts val="0"/>
              </a:spcAft>
              <a:buNone/>
              <a:defRPr b="1" sz="2400">
                <a:solidFill>
                  <a:srgbClr val="FFFFFF"/>
                </a:solidFill>
              </a:defRPr>
            </a:lvl9pPr>
          </a:lstStyle>
          <a:p/>
        </p:txBody>
      </p:sp>
      <p:sp>
        <p:nvSpPr>
          <p:cNvPr id="83" name="Google Shape;83;p18"/>
          <p:cNvSpPr txBox="1"/>
          <p:nvPr>
            <p:ph idx="1" type="body"/>
          </p:nvPr>
        </p:nvSpPr>
        <p:spPr>
          <a:xfrm>
            <a:off x="3374375" y="28335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84" name="Google Shape;84;p18"/>
          <p:cNvSpPr txBox="1"/>
          <p:nvPr>
            <p:ph idx="2" type="body"/>
          </p:nvPr>
        </p:nvSpPr>
        <p:spPr>
          <a:xfrm>
            <a:off x="6412675" y="28335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85" name="Google Shape;85;p18"/>
          <p:cNvSpPr txBox="1"/>
          <p:nvPr>
            <p:ph idx="3" type="body"/>
          </p:nvPr>
        </p:nvSpPr>
        <p:spPr>
          <a:xfrm>
            <a:off x="3374375" y="285510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86" name="Google Shape;86;p18"/>
          <p:cNvSpPr txBox="1"/>
          <p:nvPr>
            <p:ph idx="4" type="body"/>
          </p:nvPr>
        </p:nvSpPr>
        <p:spPr>
          <a:xfrm>
            <a:off x="6408400" y="2855100"/>
            <a:ext cx="2395200" cy="17025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87" name="Google Shape;87;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2">
    <p:bg>
      <p:bgPr>
        <a:solidFill>
          <a:srgbClr val="FFFFFF"/>
        </a:solidFill>
      </p:bgPr>
    </p:bg>
    <p:spTree>
      <p:nvGrpSpPr>
        <p:cNvPr id="88" name="Shape 88"/>
        <p:cNvGrpSpPr/>
        <p:nvPr/>
      </p:nvGrpSpPr>
      <p:grpSpPr>
        <a:xfrm>
          <a:off x="0" y="0"/>
          <a:ext cx="0" cy="0"/>
          <a:chOff x="0" y="0"/>
          <a:chExt cx="0" cy="0"/>
        </a:xfrm>
      </p:grpSpPr>
      <p:sp>
        <p:nvSpPr>
          <p:cNvPr id="89" name="Google Shape;89;p19"/>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9"/>
          <p:cNvSpPr/>
          <p:nvPr/>
        </p:nvSpPr>
        <p:spPr>
          <a:xfrm>
            <a:off x="205218"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p:nvPr/>
        </p:nvSpPr>
        <p:spPr>
          <a:xfrm>
            <a:off x="205218" y="201292"/>
            <a:ext cx="408900" cy="3819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p:nvPr/>
        </p:nvSpPr>
        <p:spPr>
          <a:xfrm>
            <a:off x="100882"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
          <p:cNvSpPr/>
          <p:nvPr/>
        </p:nvSpPr>
        <p:spPr>
          <a:xfrm>
            <a:off x="100882" y="201292"/>
            <a:ext cx="408900" cy="3819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p:nvPr/>
        </p:nvSpPr>
        <p:spPr>
          <a:xfrm>
            <a:off x="319"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a:off x="319" y="201292"/>
            <a:ext cx="408900" cy="3819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ph type="title"/>
          </p:nvPr>
        </p:nvSpPr>
        <p:spPr>
          <a:xfrm>
            <a:off x="233600" y="829550"/>
            <a:ext cx="2566200" cy="8925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100">
                <a:solidFill>
                  <a:schemeClr val="lt1"/>
                </a:solidFill>
              </a:defRPr>
            </a:lvl1pPr>
            <a:lvl2pPr lvl="1" algn="l">
              <a:lnSpc>
                <a:spcPct val="100000"/>
              </a:lnSpc>
              <a:spcBef>
                <a:spcPts val="0"/>
              </a:spcBef>
              <a:spcAft>
                <a:spcPts val="0"/>
              </a:spcAft>
              <a:buNone/>
              <a:defRPr b="1" sz="2100">
                <a:solidFill>
                  <a:schemeClr val="lt1"/>
                </a:solidFill>
              </a:defRPr>
            </a:lvl2pPr>
            <a:lvl3pPr lvl="2" algn="l">
              <a:lnSpc>
                <a:spcPct val="100000"/>
              </a:lnSpc>
              <a:spcBef>
                <a:spcPts val="0"/>
              </a:spcBef>
              <a:spcAft>
                <a:spcPts val="0"/>
              </a:spcAft>
              <a:buNone/>
              <a:defRPr b="1" sz="2100">
                <a:solidFill>
                  <a:schemeClr val="lt1"/>
                </a:solidFill>
              </a:defRPr>
            </a:lvl3pPr>
            <a:lvl4pPr lvl="3" algn="l">
              <a:lnSpc>
                <a:spcPct val="100000"/>
              </a:lnSpc>
              <a:spcBef>
                <a:spcPts val="0"/>
              </a:spcBef>
              <a:spcAft>
                <a:spcPts val="0"/>
              </a:spcAft>
              <a:buNone/>
              <a:defRPr b="1" sz="2100">
                <a:solidFill>
                  <a:schemeClr val="lt1"/>
                </a:solidFill>
              </a:defRPr>
            </a:lvl4pPr>
            <a:lvl5pPr lvl="4" algn="l">
              <a:lnSpc>
                <a:spcPct val="100000"/>
              </a:lnSpc>
              <a:spcBef>
                <a:spcPts val="0"/>
              </a:spcBef>
              <a:spcAft>
                <a:spcPts val="0"/>
              </a:spcAft>
              <a:buNone/>
              <a:defRPr b="1" sz="2100">
                <a:solidFill>
                  <a:schemeClr val="lt1"/>
                </a:solidFill>
              </a:defRPr>
            </a:lvl5pPr>
            <a:lvl6pPr lvl="5" algn="l">
              <a:lnSpc>
                <a:spcPct val="100000"/>
              </a:lnSpc>
              <a:spcBef>
                <a:spcPts val="0"/>
              </a:spcBef>
              <a:spcAft>
                <a:spcPts val="0"/>
              </a:spcAft>
              <a:buNone/>
              <a:defRPr b="1" sz="2100">
                <a:solidFill>
                  <a:schemeClr val="lt1"/>
                </a:solidFill>
              </a:defRPr>
            </a:lvl6pPr>
            <a:lvl7pPr lvl="6" algn="l">
              <a:lnSpc>
                <a:spcPct val="100000"/>
              </a:lnSpc>
              <a:spcBef>
                <a:spcPts val="0"/>
              </a:spcBef>
              <a:spcAft>
                <a:spcPts val="0"/>
              </a:spcAft>
              <a:buNone/>
              <a:defRPr b="1" sz="2100">
                <a:solidFill>
                  <a:schemeClr val="lt1"/>
                </a:solidFill>
              </a:defRPr>
            </a:lvl7pPr>
            <a:lvl8pPr lvl="7" algn="l">
              <a:lnSpc>
                <a:spcPct val="100000"/>
              </a:lnSpc>
              <a:spcBef>
                <a:spcPts val="0"/>
              </a:spcBef>
              <a:spcAft>
                <a:spcPts val="0"/>
              </a:spcAft>
              <a:buNone/>
              <a:defRPr b="1" sz="2100">
                <a:solidFill>
                  <a:schemeClr val="lt1"/>
                </a:solidFill>
              </a:defRPr>
            </a:lvl8pPr>
            <a:lvl9pPr lvl="8" algn="l">
              <a:lnSpc>
                <a:spcPct val="100000"/>
              </a:lnSpc>
              <a:spcBef>
                <a:spcPts val="0"/>
              </a:spcBef>
              <a:spcAft>
                <a:spcPts val="0"/>
              </a:spcAft>
              <a:buNone/>
              <a:defRPr b="1" sz="2100">
                <a:solidFill>
                  <a:schemeClr val="lt1"/>
                </a:solidFill>
              </a:defRPr>
            </a:lvl9pPr>
          </a:lstStyle>
          <a:p/>
        </p:txBody>
      </p:sp>
      <p:sp>
        <p:nvSpPr>
          <p:cNvPr id="98" name="Google Shape;98;p19"/>
          <p:cNvSpPr txBox="1"/>
          <p:nvPr>
            <p:ph idx="1" type="body"/>
          </p:nvPr>
        </p:nvSpPr>
        <p:spPr>
          <a:xfrm>
            <a:off x="233600" y="1798300"/>
            <a:ext cx="2566200" cy="29772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lt1"/>
              </a:buClr>
              <a:buSzPts val="1400"/>
              <a:buChar char="●"/>
              <a:defRPr sz="14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99" name="Google Shape;9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3">
    <p:bg>
      <p:bgPr>
        <a:solidFill>
          <a:srgbClr val="FFFFFF"/>
        </a:solidFill>
      </p:bgPr>
    </p:bg>
    <p:spTree>
      <p:nvGrpSpPr>
        <p:cNvPr id="100" name="Shape 100"/>
        <p:cNvGrpSpPr/>
        <p:nvPr/>
      </p:nvGrpSpPr>
      <p:grpSpPr>
        <a:xfrm>
          <a:off x="0" y="0"/>
          <a:ext cx="0" cy="0"/>
          <a:chOff x="0" y="0"/>
          <a:chExt cx="0" cy="0"/>
        </a:xfrm>
      </p:grpSpPr>
      <p:sp>
        <p:nvSpPr>
          <p:cNvPr id="101" name="Google Shape;101;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txBox="1"/>
          <p:nvPr>
            <p:ph idx="1" type="body"/>
          </p:nvPr>
        </p:nvSpPr>
        <p:spPr>
          <a:xfrm>
            <a:off x="317650" y="4038900"/>
            <a:ext cx="6911700" cy="6240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03" name="Google Shape;103;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4">
    <p:bg>
      <p:bgPr>
        <a:solidFill>
          <a:srgbClr val="FFFFFF"/>
        </a:solidFill>
      </p:bgPr>
    </p:bg>
    <p:spTree>
      <p:nvGrpSpPr>
        <p:cNvPr id="104" name="Shape 104"/>
        <p:cNvGrpSpPr/>
        <p:nvPr/>
      </p:nvGrpSpPr>
      <p:grpSpPr>
        <a:xfrm>
          <a:off x="0" y="0"/>
          <a:ext cx="0" cy="0"/>
          <a:chOff x="0" y="0"/>
          <a:chExt cx="0" cy="0"/>
        </a:xfrm>
      </p:grpSpPr>
      <p:sp>
        <p:nvSpPr>
          <p:cNvPr id="105" name="Google Shape;105;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1"/>
          <p:cNvSpPr txBox="1"/>
          <p:nvPr>
            <p:ph idx="1" type="body"/>
          </p:nvPr>
        </p:nvSpPr>
        <p:spPr>
          <a:xfrm>
            <a:off x="317425" y="659100"/>
            <a:ext cx="3683100" cy="3825300"/>
          </a:xfrm>
          <a:prstGeom prst="rect">
            <a:avLst/>
          </a:prstGeom>
          <a:noFill/>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55600" lvl="1" marL="914400" algn="l">
              <a:lnSpc>
                <a:spcPct val="115000"/>
              </a:lnSpc>
              <a:spcBef>
                <a:spcPts val="1600"/>
              </a:spcBef>
              <a:spcAft>
                <a:spcPts val="0"/>
              </a:spcAft>
              <a:buClr>
                <a:schemeClr val="dk2"/>
              </a:buClr>
              <a:buSzPts val="2000"/>
              <a:buChar char="○"/>
              <a:defRPr sz="1400">
                <a:solidFill>
                  <a:schemeClr val="dk2"/>
                </a:solidFill>
              </a:defRPr>
            </a:lvl2pPr>
            <a:lvl3pPr indent="-355600" lvl="2" marL="1371600" algn="l">
              <a:lnSpc>
                <a:spcPct val="115000"/>
              </a:lnSpc>
              <a:spcBef>
                <a:spcPts val="1600"/>
              </a:spcBef>
              <a:spcAft>
                <a:spcPts val="0"/>
              </a:spcAft>
              <a:buClr>
                <a:schemeClr val="dk2"/>
              </a:buClr>
              <a:buSzPts val="2000"/>
              <a:buChar char="■"/>
              <a:defRPr sz="1400">
                <a:solidFill>
                  <a:schemeClr val="dk2"/>
                </a:solidFill>
              </a:defRPr>
            </a:lvl3pPr>
            <a:lvl4pPr indent="-355600" lvl="3" marL="1828800" algn="l">
              <a:lnSpc>
                <a:spcPct val="115000"/>
              </a:lnSpc>
              <a:spcBef>
                <a:spcPts val="1600"/>
              </a:spcBef>
              <a:spcAft>
                <a:spcPts val="0"/>
              </a:spcAft>
              <a:buClr>
                <a:schemeClr val="dk2"/>
              </a:buClr>
              <a:buSzPts val="2000"/>
              <a:buChar char="●"/>
              <a:defRPr sz="1400">
                <a:solidFill>
                  <a:schemeClr val="dk2"/>
                </a:solidFill>
              </a:defRPr>
            </a:lvl4pPr>
            <a:lvl5pPr indent="-355600" lvl="4" marL="2286000" algn="l">
              <a:lnSpc>
                <a:spcPct val="115000"/>
              </a:lnSpc>
              <a:spcBef>
                <a:spcPts val="1600"/>
              </a:spcBef>
              <a:spcAft>
                <a:spcPts val="0"/>
              </a:spcAft>
              <a:buClr>
                <a:schemeClr val="dk2"/>
              </a:buClr>
              <a:buSzPts val="2000"/>
              <a:buChar char="○"/>
              <a:defRPr sz="1400">
                <a:solidFill>
                  <a:schemeClr val="dk2"/>
                </a:solidFill>
              </a:defRPr>
            </a:lvl5pPr>
            <a:lvl6pPr indent="-355600" lvl="5" marL="2743200" algn="l">
              <a:lnSpc>
                <a:spcPct val="115000"/>
              </a:lnSpc>
              <a:spcBef>
                <a:spcPts val="1600"/>
              </a:spcBef>
              <a:spcAft>
                <a:spcPts val="0"/>
              </a:spcAft>
              <a:buClr>
                <a:schemeClr val="dk2"/>
              </a:buClr>
              <a:buSzPts val="2000"/>
              <a:buChar char="■"/>
              <a:defRPr sz="1400">
                <a:solidFill>
                  <a:schemeClr val="dk2"/>
                </a:solidFill>
              </a:defRPr>
            </a:lvl6pPr>
            <a:lvl7pPr indent="-355600" lvl="6" marL="3200400" algn="l">
              <a:lnSpc>
                <a:spcPct val="115000"/>
              </a:lnSpc>
              <a:spcBef>
                <a:spcPts val="1600"/>
              </a:spcBef>
              <a:spcAft>
                <a:spcPts val="0"/>
              </a:spcAft>
              <a:buClr>
                <a:schemeClr val="dk2"/>
              </a:buClr>
              <a:buSzPts val="2000"/>
              <a:buChar char="●"/>
              <a:defRPr sz="1400">
                <a:solidFill>
                  <a:schemeClr val="dk2"/>
                </a:solidFill>
              </a:defRPr>
            </a:lvl7pPr>
            <a:lvl8pPr indent="-355600" lvl="7" marL="3657600" algn="l">
              <a:lnSpc>
                <a:spcPct val="115000"/>
              </a:lnSpc>
              <a:spcBef>
                <a:spcPts val="1600"/>
              </a:spcBef>
              <a:spcAft>
                <a:spcPts val="0"/>
              </a:spcAft>
              <a:buClr>
                <a:schemeClr val="dk2"/>
              </a:buClr>
              <a:buSzPts val="2000"/>
              <a:buChar char="○"/>
              <a:defRPr sz="1400">
                <a:solidFill>
                  <a:schemeClr val="dk2"/>
                </a:solidFill>
              </a:defRPr>
            </a:lvl8pPr>
            <a:lvl9pPr indent="-355600" lvl="8" marL="4114800" algn="l">
              <a:lnSpc>
                <a:spcPct val="115000"/>
              </a:lnSpc>
              <a:spcBef>
                <a:spcPts val="1600"/>
              </a:spcBef>
              <a:spcAft>
                <a:spcPts val="1600"/>
              </a:spcAft>
              <a:buClr>
                <a:schemeClr val="dk2"/>
              </a:buClr>
              <a:buSzPts val="2000"/>
              <a:buChar char="■"/>
              <a:defRPr sz="1400">
                <a:solidFill>
                  <a:schemeClr val="dk2"/>
                </a:solidFill>
              </a:defRPr>
            </a:lvl9pPr>
          </a:lstStyle>
          <a:p/>
        </p:txBody>
      </p:sp>
      <p:sp>
        <p:nvSpPr>
          <p:cNvPr id="107" name="Google Shape;10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7">
    <p:bg>
      <p:bgPr>
        <a:solidFill>
          <a:srgbClr val="FFFFFF"/>
        </a:solidFill>
      </p:bgPr>
    </p:bg>
    <p:spTree>
      <p:nvGrpSpPr>
        <p:cNvPr id="108" name="Shape 108"/>
        <p:cNvGrpSpPr/>
        <p:nvPr/>
      </p:nvGrpSpPr>
      <p:grpSpPr>
        <a:xfrm>
          <a:off x="0" y="0"/>
          <a:ext cx="0" cy="0"/>
          <a:chOff x="0" y="0"/>
          <a:chExt cx="0" cy="0"/>
        </a:xfrm>
      </p:grpSpPr>
      <p:sp>
        <p:nvSpPr>
          <p:cNvPr id="109" name="Google Shape;109;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type="ctrTitle"/>
          </p:nvPr>
        </p:nvSpPr>
        <p:spPr>
          <a:xfrm>
            <a:off x="4216401" y="913500"/>
            <a:ext cx="4202700" cy="33165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sz="3600">
                <a:solidFill>
                  <a:schemeClr val="lt1"/>
                </a:solidFill>
              </a:defRPr>
            </a:lvl1pPr>
            <a:lvl2pPr lvl="1" algn="l">
              <a:lnSpc>
                <a:spcPct val="100000"/>
              </a:lnSpc>
              <a:spcBef>
                <a:spcPts val="0"/>
              </a:spcBef>
              <a:spcAft>
                <a:spcPts val="0"/>
              </a:spcAft>
              <a:buClr>
                <a:schemeClr val="dk1"/>
              </a:buClr>
              <a:buSzPts val="3600"/>
              <a:buNone/>
              <a:defRPr sz="3600">
                <a:solidFill>
                  <a:schemeClr val="lt1"/>
                </a:solidFill>
              </a:defRPr>
            </a:lvl2pPr>
            <a:lvl3pPr lvl="2" algn="l">
              <a:lnSpc>
                <a:spcPct val="100000"/>
              </a:lnSpc>
              <a:spcBef>
                <a:spcPts val="0"/>
              </a:spcBef>
              <a:spcAft>
                <a:spcPts val="0"/>
              </a:spcAft>
              <a:buClr>
                <a:schemeClr val="dk1"/>
              </a:buClr>
              <a:buSzPts val="3600"/>
              <a:buNone/>
              <a:defRPr sz="3600">
                <a:solidFill>
                  <a:schemeClr val="lt1"/>
                </a:solidFill>
              </a:defRPr>
            </a:lvl3pPr>
            <a:lvl4pPr lvl="3" algn="l">
              <a:lnSpc>
                <a:spcPct val="100000"/>
              </a:lnSpc>
              <a:spcBef>
                <a:spcPts val="0"/>
              </a:spcBef>
              <a:spcAft>
                <a:spcPts val="0"/>
              </a:spcAft>
              <a:buClr>
                <a:schemeClr val="dk1"/>
              </a:buClr>
              <a:buSzPts val="3600"/>
              <a:buNone/>
              <a:defRPr sz="3600">
                <a:solidFill>
                  <a:schemeClr val="lt1"/>
                </a:solidFill>
              </a:defRPr>
            </a:lvl4pPr>
            <a:lvl5pPr lvl="4" algn="l">
              <a:lnSpc>
                <a:spcPct val="100000"/>
              </a:lnSpc>
              <a:spcBef>
                <a:spcPts val="0"/>
              </a:spcBef>
              <a:spcAft>
                <a:spcPts val="0"/>
              </a:spcAft>
              <a:buClr>
                <a:schemeClr val="dk1"/>
              </a:buClr>
              <a:buSzPts val="3600"/>
              <a:buNone/>
              <a:defRPr sz="3600">
                <a:solidFill>
                  <a:schemeClr val="lt1"/>
                </a:solidFill>
              </a:defRPr>
            </a:lvl5pPr>
            <a:lvl6pPr lvl="5" algn="l">
              <a:lnSpc>
                <a:spcPct val="100000"/>
              </a:lnSpc>
              <a:spcBef>
                <a:spcPts val="0"/>
              </a:spcBef>
              <a:spcAft>
                <a:spcPts val="0"/>
              </a:spcAft>
              <a:buClr>
                <a:schemeClr val="dk1"/>
              </a:buClr>
              <a:buSzPts val="3600"/>
              <a:buNone/>
              <a:defRPr sz="3600">
                <a:solidFill>
                  <a:schemeClr val="lt1"/>
                </a:solidFill>
              </a:defRPr>
            </a:lvl6pPr>
            <a:lvl7pPr lvl="6" algn="l">
              <a:lnSpc>
                <a:spcPct val="100000"/>
              </a:lnSpc>
              <a:spcBef>
                <a:spcPts val="0"/>
              </a:spcBef>
              <a:spcAft>
                <a:spcPts val="0"/>
              </a:spcAft>
              <a:buClr>
                <a:schemeClr val="dk1"/>
              </a:buClr>
              <a:buSzPts val="3600"/>
              <a:buNone/>
              <a:defRPr sz="3600">
                <a:solidFill>
                  <a:schemeClr val="lt1"/>
                </a:solidFill>
              </a:defRPr>
            </a:lvl7pPr>
            <a:lvl8pPr lvl="7" algn="l">
              <a:lnSpc>
                <a:spcPct val="100000"/>
              </a:lnSpc>
              <a:spcBef>
                <a:spcPts val="0"/>
              </a:spcBef>
              <a:spcAft>
                <a:spcPts val="0"/>
              </a:spcAft>
              <a:buClr>
                <a:schemeClr val="dk1"/>
              </a:buClr>
              <a:buSzPts val="3600"/>
              <a:buNone/>
              <a:defRPr sz="3600">
                <a:solidFill>
                  <a:schemeClr val="lt1"/>
                </a:solidFill>
              </a:defRPr>
            </a:lvl8pPr>
            <a:lvl9pPr lvl="8" algn="l">
              <a:lnSpc>
                <a:spcPct val="100000"/>
              </a:lnSpc>
              <a:spcBef>
                <a:spcPts val="0"/>
              </a:spcBef>
              <a:spcAft>
                <a:spcPts val="0"/>
              </a:spcAft>
              <a:buClr>
                <a:schemeClr val="dk1"/>
              </a:buClr>
              <a:buSzPts val="3600"/>
              <a:buNone/>
              <a:defRPr sz="3600">
                <a:solidFill>
                  <a:schemeClr val="lt1"/>
                </a:solidFill>
              </a:defRPr>
            </a:lvl9pPr>
          </a:lstStyle>
          <a:p/>
        </p:txBody>
      </p:sp>
      <p:sp>
        <p:nvSpPr>
          <p:cNvPr id="111" name="Google Shape;111;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8">
    <p:bg>
      <p:bgPr>
        <a:solidFill>
          <a:srgbClr val="FFFFFF"/>
        </a:solidFill>
      </p:bgPr>
    </p:bg>
    <p:spTree>
      <p:nvGrpSpPr>
        <p:cNvPr id="112" name="Shape 112"/>
        <p:cNvGrpSpPr/>
        <p:nvPr/>
      </p:nvGrpSpPr>
      <p:grpSpPr>
        <a:xfrm>
          <a:off x="0" y="0"/>
          <a:ext cx="0" cy="0"/>
          <a:chOff x="0" y="0"/>
          <a:chExt cx="0" cy="0"/>
        </a:xfrm>
      </p:grpSpPr>
      <p:sp>
        <p:nvSpPr>
          <p:cNvPr id="113" name="Google Shape;113;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3"/>
          <p:cNvSpPr txBox="1"/>
          <p:nvPr>
            <p:ph idx="1" type="body"/>
          </p:nvPr>
        </p:nvSpPr>
        <p:spPr>
          <a:xfrm>
            <a:off x="3706450" y="2710350"/>
            <a:ext cx="3232800" cy="21576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55600" lvl="1" marL="914400" algn="l">
              <a:lnSpc>
                <a:spcPct val="115000"/>
              </a:lnSpc>
              <a:spcBef>
                <a:spcPts val="1600"/>
              </a:spcBef>
              <a:spcAft>
                <a:spcPts val="0"/>
              </a:spcAft>
              <a:buClr>
                <a:schemeClr val="lt1"/>
              </a:buClr>
              <a:buSzPts val="2000"/>
              <a:buChar char="○"/>
              <a:defRPr sz="1400">
                <a:solidFill>
                  <a:schemeClr val="lt1"/>
                </a:solidFill>
              </a:defRPr>
            </a:lvl2pPr>
            <a:lvl3pPr indent="-355600" lvl="2" marL="1371600" algn="l">
              <a:lnSpc>
                <a:spcPct val="115000"/>
              </a:lnSpc>
              <a:spcBef>
                <a:spcPts val="1600"/>
              </a:spcBef>
              <a:spcAft>
                <a:spcPts val="0"/>
              </a:spcAft>
              <a:buClr>
                <a:schemeClr val="lt1"/>
              </a:buClr>
              <a:buSzPts val="2000"/>
              <a:buChar char="■"/>
              <a:defRPr sz="1400">
                <a:solidFill>
                  <a:schemeClr val="lt1"/>
                </a:solidFill>
              </a:defRPr>
            </a:lvl3pPr>
            <a:lvl4pPr indent="-355600" lvl="3" marL="1828800" algn="l">
              <a:lnSpc>
                <a:spcPct val="115000"/>
              </a:lnSpc>
              <a:spcBef>
                <a:spcPts val="1600"/>
              </a:spcBef>
              <a:spcAft>
                <a:spcPts val="0"/>
              </a:spcAft>
              <a:buClr>
                <a:schemeClr val="lt1"/>
              </a:buClr>
              <a:buSzPts val="2000"/>
              <a:buChar char="●"/>
              <a:defRPr sz="1400">
                <a:solidFill>
                  <a:schemeClr val="lt1"/>
                </a:solidFill>
              </a:defRPr>
            </a:lvl4pPr>
            <a:lvl5pPr indent="-355600" lvl="4" marL="2286000" algn="l">
              <a:lnSpc>
                <a:spcPct val="115000"/>
              </a:lnSpc>
              <a:spcBef>
                <a:spcPts val="1600"/>
              </a:spcBef>
              <a:spcAft>
                <a:spcPts val="0"/>
              </a:spcAft>
              <a:buClr>
                <a:schemeClr val="lt1"/>
              </a:buClr>
              <a:buSzPts val="2000"/>
              <a:buChar char="○"/>
              <a:defRPr sz="1400">
                <a:solidFill>
                  <a:schemeClr val="lt1"/>
                </a:solidFill>
              </a:defRPr>
            </a:lvl5pPr>
            <a:lvl6pPr indent="-355600" lvl="5" marL="2743200" algn="l">
              <a:lnSpc>
                <a:spcPct val="115000"/>
              </a:lnSpc>
              <a:spcBef>
                <a:spcPts val="1600"/>
              </a:spcBef>
              <a:spcAft>
                <a:spcPts val="0"/>
              </a:spcAft>
              <a:buClr>
                <a:schemeClr val="lt1"/>
              </a:buClr>
              <a:buSzPts val="2000"/>
              <a:buChar char="■"/>
              <a:defRPr sz="1400">
                <a:solidFill>
                  <a:schemeClr val="lt1"/>
                </a:solidFill>
              </a:defRPr>
            </a:lvl6pPr>
            <a:lvl7pPr indent="-355600" lvl="6" marL="3200400" algn="l">
              <a:lnSpc>
                <a:spcPct val="115000"/>
              </a:lnSpc>
              <a:spcBef>
                <a:spcPts val="1600"/>
              </a:spcBef>
              <a:spcAft>
                <a:spcPts val="0"/>
              </a:spcAft>
              <a:buClr>
                <a:schemeClr val="lt1"/>
              </a:buClr>
              <a:buSzPts val="2000"/>
              <a:buChar char="●"/>
              <a:defRPr sz="1400">
                <a:solidFill>
                  <a:schemeClr val="lt1"/>
                </a:solidFill>
              </a:defRPr>
            </a:lvl7pPr>
            <a:lvl8pPr indent="-355600" lvl="7" marL="3657600" algn="l">
              <a:lnSpc>
                <a:spcPct val="115000"/>
              </a:lnSpc>
              <a:spcBef>
                <a:spcPts val="1600"/>
              </a:spcBef>
              <a:spcAft>
                <a:spcPts val="0"/>
              </a:spcAft>
              <a:buClr>
                <a:schemeClr val="lt1"/>
              </a:buClr>
              <a:buSzPts val="2000"/>
              <a:buChar char="○"/>
              <a:defRPr sz="1400">
                <a:solidFill>
                  <a:schemeClr val="lt1"/>
                </a:solidFill>
              </a:defRPr>
            </a:lvl8pPr>
            <a:lvl9pPr indent="-355600" lvl="8" marL="4114800" algn="l">
              <a:lnSpc>
                <a:spcPct val="115000"/>
              </a:lnSpc>
              <a:spcBef>
                <a:spcPts val="1600"/>
              </a:spcBef>
              <a:spcAft>
                <a:spcPts val="1600"/>
              </a:spcAft>
              <a:buClr>
                <a:schemeClr val="lt1"/>
              </a:buClr>
              <a:buSzPts val="2000"/>
              <a:buChar char="■"/>
              <a:defRPr sz="1400">
                <a:solidFill>
                  <a:schemeClr val="lt1"/>
                </a:solidFill>
              </a:defRPr>
            </a:lvl9pPr>
          </a:lstStyle>
          <a:p/>
        </p:txBody>
      </p:sp>
      <p:sp>
        <p:nvSpPr>
          <p:cNvPr id="115" name="Google Shape;115;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8475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292525"/>
            <a:ext cx="8520600" cy="32763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SzPts val="2400"/>
              <a:buChar char="●"/>
              <a:defRPr/>
            </a:lvl1pPr>
            <a:lvl2pPr indent="-355600" lvl="1" marL="914400">
              <a:spcBef>
                <a:spcPts val="1600"/>
              </a:spcBef>
              <a:spcAft>
                <a:spcPts val="0"/>
              </a:spcAft>
              <a:buSzPts val="2000"/>
              <a:buChar char="○"/>
              <a:defRPr/>
            </a:lvl2pPr>
            <a:lvl3pPr indent="-355600" lvl="2" marL="1371600">
              <a:spcBef>
                <a:spcPts val="1600"/>
              </a:spcBef>
              <a:spcAft>
                <a:spcPts val="0"/>
              </a:spcAft>
              <a:buSzPts val="2000"/>
              <a:buChar char="■"/>
              <a:defRPr/>
            </a:lvl3pPr>
            <a:lvl4pPr indent="-355600" lvl="3" marL="1828800">
              <a:spcBef>
                <a:spcPts val="1600"/>
              </a:spcBef>
              <a:spcAft>
                <a:spcPts val="0"/>
              </a:spcAft>
              <a:buSzPts val="2000"/>
              <a:buChar char="●"/>
              <a:defRPr/>
            </a:lvl4pPr>
            <a:lvl5pPr indent="-355600" lvl="4" marL="2286000">
              <a:spcBef>
                <a:spcPts val="1600"/>
              </a:spcBef>
              <a:spcAft>
                <a:spcPts val="0"/>
              </a:spcAft>
              <a:buSzPts val="2000"/>
              <a:buChar char="○"/>
              <a:defRPr/>
            </a:lvl5pPr>
            <a:lvl6pPr indent="-355600" lvl="5" marL="2743200">
              <a:spcBef>
                <a:spcPts val="1600"/>
              </a:spcBef>
              <a:spcAft>
                <a:spcPts val="0"/>
              </a:spcAft>
              <a:buSzPts val="2000"/>
              <a:buChar char="■"/>
              <a:defRPr/>
            </a:lvl6pPr>
            <a:lvl7pPr indent="-355600" lvl="6" marL="3200400">
              <a:spcBef>
                <a:spcPts val="1600"/>
              </a:spcBef>
              <a:spcAft>
                <a:spcPts val="0"/>
              </a:spcAft>
              <a:buSzPts val="2000"/>
              <a:buChar char="●"/>
              <a:defRPr/>
            </a:lvl7pPr>
            <a:lvl8pPr indent="-355600" lvl="7" marL="3657600">
              <a:spcBef>
                <a:spcPts val="1600"/>
              </a:spcBef>
              <a:spcAft>
                <a:spcPts val="0"/>
              </a:spcAft>
              <a:buSzPts val="2000"/>
              <a:buChar char="○"/>
              <a:defRPr/>
            </a:lvl8pPr>
            <a:lvl9pPr indent="-355600" lvl="8" marL="4114800">
              <a:spcBef>
                <a:spcPts val="1600"/>
              </a:spcBef>
              <a:spcAft>
                <a:spcPts val="1600"/>
              </a:spcAft>
              <a:buSzPts val="20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8475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8475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81000" lvl="0" marL="457200">
              <a:spcBef>
                <a:spcPts val="0"/>
              </a:spcBef>
              <a:spcAft>
                <a:spcPts val="0"/>
              </a:spcAft>
              <a:buClr>
                <a:schemeClr val="lt1"/>
              </a:buClr>
              <a:buSzPts val="2400"/>
              <a:buChar char="●"/>
              <a:defRPr>
                <a:solidFill>
                  <a:schemeClr val="lt1"/>
                </a:solidFill>
              </a:defRPr>
            </a:lvl1pPr>
            <a:lvl2pPr indent="-355600" lvl="1" marL="914400">
              <a:spcBef>
                <a:spcPts val="1600"/>
              </a:spcBef>
              <a:spcAft>
                <a:spcPts val="0"/>
              </a:spcAft>
              <a:buClr>
                <a:schemeClr val="lt1"/>
              </a:buClr>
              <a:buSzPts val="2000"/>
              <a:buChar char="○"/>
              <a:defRPr>
                <a:solidFill>
                  <a:schemeClr val="lt1"/>
                </a:solidFill>
              </a:defRPr>
            </a:lvl2pPr>
            <a:lvl3pPr indent="-355600" lvl="2" marL="1371600">
              <a:spcBef>
                <a:spcPts val="1600"/>
              </a:spcBef>
              <a:spcAft>
                <a:spcPts val="0"/>
              </a:spcAft>
              <a:buClr>
                <a:schemeClr val="lt1"/>
              </a:buClr>
              <a:buSzPts val="2000"/>
              <a:buChar char="■"/>
              <a:defRPr>
                <a:solidFill>
                  <a:schemeClr val="lt1"/>
                </a:solidFill>
              </a:defRPr>
            </a:lvl3pPr>
            <a:lvl4pPr indent="-355600" lvl="3" marL="1828800">
              <a:spcBef>
                <a:spcPts val="1600"/>
              </a:spcBef>
              <a:spcAft>
                <a:spcPts val="0"/>
              </a:spcAft>
              <a:buClr>
                <a:schemeClr val="lt1"/>
              </a:buClr>
              <a:buSzPts val="2000"/>
              <a:buChar char="●"/>
              <a:defRPr>
                <a:solidFill>
                  <a:schemeClr val="lt1"/>
                </a:solidFill>
              </a:defRPr>
            </a:lvl4pPr>
            <a:lvl5pPr indent="-355600" lvl="4" marL="2286000">
              <a:spcBef>
                <a:spcPts val="1600"/>
              </a:spcBef>
              <a:spcAft>
                <a:spcPts val="0"/>
              </a:spcAft>
              <a:buClr>
                <a:schemeClr val="lt1"/>
              </a:buClr>
              <a:buSzPts val="2000"/>
              <a:buChar char="○"/>
              <a:defRPr>
                <a:solidFill>
                  <a:schemeClr val="lt1"/>
                </a:solidFill>
              </a:defRPr>
            </a:lvl5pPr>
            <a:lvl6pPr indent="-355600" lvl="5" marL="2743200">
              <a:spcBef>
                <a:spcPts val="1600"/>
              </a:spcBef>
              <a:spcAft>
                <a:spcPts val="0"/>
              </a:spcAft>
              <a:buClr>
                <a:schemeClr val="lt1"/>
              </a:buClr>
              <a:buSzPts val="2000"/>
              <a:buChar char="■"/>
              <a:defRPr>
                <a:solidFill>
                  <a:schemeClr val="lt1"/>
                </a:solidFill>
              </a:defRPr>
            </a:lvl6pPr>
            <a:lvl7pPr indent="-355600" lvl="6" marL="3200400">
              <a:spcBef>
                <a:spcPts val="1600"/>
              </a:spcBef>
              <a:spcAft>
                <a:spcPts val="0"/>
              </a:spcAft>
              <a:buClr>
                <a:schemeClr val="lt1"/>
              </a:buClr>
              <a:buSzPts val="2000"/>
              <a:buChar char="●"/>
              <a:defRPr>
                <a:solidFill>
                  <a:schemeClr val="lt1"/>
                </a:solidFill>
              </a:defRPr>
            </a:lvl7pPr>
            <a:lvl8pPr indent="-355600" lvl="7" marL="3657600">
              <a:spcBef>
                <a:spcPts val="1600"/>
              </a:spcBef>
              <a:spcAft>
                <a:spcPts val="0"/>
              </a:spcAft>
              <a:buClr>
                <a:schemeClr val="lt1"/>
              </a:buClr>
              <a:buSzPts val="2000"/>
              <a:buChar char="○"/>
              <a:defRPr>
                <a:solidFill>
                  <a:schemeClr val="lt1"/>
                </a:solidFill>
              </a:defRPr>
            </a:lvl8pPr>
            <a:lvl9pPr indent="-355600" lvl="8" marL="4114800">
              <a:spcBef>
                <a:spcPts val="1600"/>
              </a:spcBef>
              <a:spcAft>
                <a:spcPts val="1600"/>
              </a:spcAft>
              <a:buClr>
                <a:schemeClr val="lt1"/>
              </a:buClr>
              <a:buSzPts val="20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76674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6000"/>
              <a:buFont typeface="Questrial"/>
              <a:buNone/>
              <a:defRPr sz="6000">
                <a:solidFill>
                  <a:schemeClr val="dk1"/>
                </a:solidFill>
                <a:latin typeface="Questrial"/>
                <a:ea typeface="Questrial"/>
                <a:cs typeface="Questrial"/>
                <a:sym typeface="Questrial"/>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34535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847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800"/>
              <a:buFont typeface="Questrial"/>
              <a:buNone/>
              <a:defRPr sz="4800">
                <a:solidFill>
                  <a:schemeClr val="dk1"/>
                </a:solidFill>
                <a:latin typeface="Questrial"/>
                <a:ea typeface="Questrial"/>
                <a:cs typeface="Questrial"/>
                <a:sym typeface="Questrial"/>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292525"/>
            <a:ext cx="8520600" cy="3276300"/>
          </a:xfrm>
          <a:prstGeom prst="rect">
            <a:avLst/>
          </a:prstGeom>
          <a:noFill/>
          <a:ln>
            <a:noFill/>
          </a:ln>
        </p:spPr>
        <p:txBody>
          <a:bodyPr anchorCtr="0" anchor="t" bIns="91425" lIns="91425" spcFirstLastPara="1" rIns="91425" wrap="square" tIns="91425">
            <a:noAutofit/>
          </a:bodyPr>
          <a:lstStyle>
            <a:lvl1pPr indent="-381000" lvl="0" marL="457200">
              <a:lnSpc>
                <a:spcPct val="115000"/>
              </a:lnSpc>
              <a:spcBef>
                <a:spcPts val="0"/>
              </a:spcBef>
              <a:spcAft>
                <a:spcPts val="0"/>
              </a:spcAft>
              <a:buClr>
                <a:schemeClr val="lt2"/>
              </a:buClr>
              <a:buSzPts val="2400"/>
              <a:buFont typeface="Gudea"/>
              <a:buChar char="●"/>
              <a:defRPr sz="2400">
                <a:solidFill>
                  <a:schemeClr val="lt2"/>
                </a:solidFill>
                <a:latin typeface="Gudea"/>
                <a:ea typeface="Gudea"/>
                <a:cs typeface="Gudea"/>
                <a:sym typeface="Gudea"/>
              </a:defRPr>
            </a:lvl1pPr>
            <a:lvl2pPr indent="-355600" lvl="1" marL="9144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2pPr>
            <a:lvl3pPr indent="-355600" lvl="2" marL="13716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3pPr>
            <a:lvl4pPr indent="-355600" lvl="3" marL="18288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4pPr>
            <a:lvl5pPr indent="-355600" lvl="4" marL="22860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5pPr>
            <a:lvl6pPr indent="-355600" lvl="5" marL="27432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6pPr>
            <a:lvl7pPr indent="-355600" lvl="6" marL="32004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7pPr>
            <a:lvl8pPr indent="-355600" lvl="7" marL="3657600">
              <a:lnSpc>
                <a:spcPct val="115000"/>
              </a:lnSpc>
              <a:spcBef>
                <a:spcPts val="1600"/>
              </a:spcBef>
              <a:spcAft>
                <a:spcPts val="0"/>
              </a:spcAft>
              <a:buClr>
                <a:schemeClr val="lt2"/>
              </a:buClr>
              <a:buSzPts val="2000"/>
              <a:buFont typeface="Gudea"/>
              <a:buChar char="○"/>
              <a:defRPr sz="2000">
                <a:solidFill>
                  <a:schemeClr val="lt2"/>
                </a:solidFill>
                <a:latin typeface="Gudea"/>
                <a:ea typeface="Gudea"/>
                <a:cs typeface="Gudea"/>
                <a:sym typeface="Gudea"/>
              </a:defRPr>
            </a:lvl8pPr>
            <a:lvl9pPr indent="-355600" lvl="8" marL="4114800">
              <a:lnSpc>
                <a:spcPct val="115000"/>
              </a:lnSpc>
              <a:spcBef>
                <a:spcPts val="1600"/>
              </a:spcBef>
              <a:spcAft>
                <a:spcPts val="1600"/>
              </a:spcAft>
              <a:buClr>
                <a:schemeClr val="lt2"/>
              </a:buClr>
              <a:buSzPts val="2000"/>
              <a:buFont typeface="Gudea"/>
              <a:buChar char="■"/>
              <a:defRPr sz="2000">
                <a:solidFill>
                  <a:schemeClr val="lt2"/>
                </a:solidFill>
                <a:latin typeface="Gudea"/>
                <a:ea typeface="Gudea"/>
                <a:cs typeface="Gudea"/>
                <a:sym typeface="Gudea"/>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Average"/>
                <a:ea typeface="Average"/>
                <a:cs typeface="Average"/>
                <a:sym typeface="Average"/>
              </a:defRPr>
            </a:lvl1pPr>
            <a:lvl2pPr lvl="1" algn="r">
              <a:buNone/>
              <a:defRPr sz="1000">
                <a:solidFill>
                  <a:schemeClr val="dk2"/>
                </a:solidFill>
                <a:latin typeface="Average"/>
                <a:ea typeface="Average"/>
                <a:cs typeface="Average"/>
                <a:sym typeface="Average"/>
              </a:defRPr>
            </a:lvl2pPr>
            <a:lvl3pPr lvl="2" algn="r">
              <a:buNone/>
              <a:defRPr sz="1000">
                <a:solidFill>
                  <a:schemeClr val="dk2"/>
                </a:solidFill>
                <a:latin typeface="Average"/>
                <a:ea typeface="Average"/>
                <a:cs typeface="Average"/>
                <a:sym typeface="Average"/>
              </a:defRPr>
            </a:lvl3pPr>
            <a:lvl4pPr lvl="3" algn="r">
              <a:buNone/>
              <a:defRPr sz="1000">
                <a:solidFill>
                  <a:schemeClr val="dk2"/>
                </a:solidFill>
                <a:latin typeface="Average"/>
                <a:ea typeface="Average"/>
                <a:cs typeface="Average"/>
                <a:sym typeface="Average"/>
              </a:defRPr>
            </a:lvl4pPr>
            <a:lvl5pPr lvl="4" algn="r">
              <a:buNone/>
              <a:defRPr sz="1000">
                <a:solidFill>
                  <a:schemeClr val="dk2"/>
                </a:solidFill>
                <a:latin typeface="Average"/>
                <a:ea typeface="Average"/>
                <a:cs typeface="Average"/>
                <a:sym typeface="Average"/>
              </a:defRPr>
            </a:lvl5pPr>
            <a:lvl6pPr lvl="5" algn="r">
              <a:buNone/>
              <a:defRPr sz="1000">
                <a:solidFill>
                  <a:schemeClr val="dk2"/>
                </a:solidFill>
                <a:latin typeface="Average"/>
                <a:ea typeface="Average"/>
                <a:cs typeface="Average"/>
                <a:sym typeface="Average"/>
              </a:defRPr>
            </a:lvl6pPr>
            <a:lvl7pPr lvl="6" algn="r">
              <a:buNone/>
              <a:defRPr sz="1000">
                <a:solidFill>
                  <a:schemeClr val="dk2"/>
                </a:solidFill>
                <a:latin typeface="Average"/>
                <a:ea typeface="Average"/>
                <a:cs typeface="Average"/>
                <a:sym typeface="Average"/>
              </a:defRPr>
            </a:lvl7pPr>
            <a:lvl8pPr lvl="7" algn="r">
              <a:buNone/>
              <a:defRPr sz="1000">
                <a:solidFill>
                  <a:schemeClr val="dk2"/>
                </a:solidFill>
                <a:latin typeface="Average"/>
                <a:ea typeface="Average"/>
                <a:cs typeface="Average"/>
                <a:sym typeface="Average"/>
              </a:defRPr>
            </a:lvl8pPr>
            <a:lvl9pPr lvl="8" algn="r">
              <a:buNone/>
              <a:defRPr sz="1000">
                <a:solidFill>
                  <a:schemeClr val="dk2"/>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asknature.org" TargetMode="External"/><Relationship Id="rId4" Type="http://schemas.openxmlformats.org/officeDocument/2006/relationships/hyperlink" Target="https://biomimicry.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youthchallenge.biomimicry.org/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http://www.youtube.com/watch?v=7nkM3UI_QMA"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Biomimicry </a:t>
            </a:r>
            <a:endParaRPr/>
          </a:p>
        </p:txBody>
      </p:sp>
      <p:pic>
        <p:nvPicPr>
          <p:cNvPr id="121" name="Google Shape;121;p24"/>
          <p:cNvPicPr preferRelativeResize="0"/>
          <p:nvPr/>
        </p:nvPicPr>
        <p:blipFill>
          <a:blip r:embed="rId3">
            <a:alphaModFix/>
          </a:blip>
          <a:stretch>
            <a:fillRect/>
          </a:stretch>
        </p:blipFill>
        <p:spPr>
          <a:xfrm>
            <a:off x="3344325" y="3606375"/>
            <a:ext cx="2455352" cy="1167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3"/>
          <p:cNvPicPr preferRelativeResize="0"/>
          <p:nvPr/>
        </p:nvPicPr>
        <p:blipFill rotWithShape="1">
          <a:blip r:embed="rId3">
            <a:alphaModFix/>
          </a:blip>
          <a:srcRect b="7620" l="0" r="0" t="7612"/>
          <a:stretch/>
        </p:blipFill>
        <p:spPr>
          <a:xfrm>
            <a:off x="2" y="0"/>
            <a:ext cx="4572006" cy="3875601"/>
          </a:xfrm>
          <a:prstGeom prst="rect">
            <a:avLst/>
          </a:prstGeom>
          <a:noFill/>
          <a:ln>
            <a:noFill/>
          </a:ln>
        </p:spPr>
      </p:pic>
      <p:pic>
        <p:nvPicPr>
          <p:cNvPr id="193" name="Google Shape;193;p33"/>
          <p:cNvPicPr preferRelativeResize="0"/>
          <p:nvPr/>
        </p:nvPicPr>
        <p:blipFill rotWithShape="1">
          <a:blip r:embed="rId4">
            <a:alphaModFix/>
          </a:blip>
          <a:srcRect b="0" l="19913" r="13729" t="0"/>
          <a:stretch/>
        </p:blipFill>
        <p:spPr>
          <a:xfrm>
            <a:off x="4572000" y="0"/>
            <a:ext cx="4572002" cy="3875600"/>
          </a:xfrm>
          <a:prstGeom prst="rect">
            <a:avLst/>
          </a:prstGeom>
          <a:noFill/>
          <a:ln>
            <a:noFill/>
          </a:ln>
        </p:spPr>
      </p:pic>
      <p:sp>
        <p:nvSpPr>
          <p:cNvPr id="194" name="Google Shape;194;p33"/>
          <p:cNvSpPr txBox="1"/>
          <p:nvPr>
            <p:ph idx="1" type="body"/>
          </p:nvPr>
        </p:nvSpPr>
        <p:spPr>
          <a:xfrm>
            <a:off x="317650" y="3875600"/>
            <a:ext cx="8658300" cy="1105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200">
                <a:solidFill>
                  <a:schemeClr val="dk1"/>
                </a:solidFill>
                <a:latin typeface="Questrial"/>
                <a:ea typeface="Questrial"/>
                <a:cs typeface="Questrial"/>
                <a:sym typeface="Questrial"/>
              </a:rPr>
              <a:t>Japanese bullet train inspired by kingfisher beak to be quieter, more aerodynamic </a:t>
            </a:r>
            <a:endParaRPr sz="3200">
              <a:solidFill>
                <a:schemeClr val="dk1"/>
              </a:solidFill>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4"/>
          <p:cNvPicPr preferRelativeResize="0"/>
          <p:nvPr/>
        </p:nvPicPr>
        <p:blipFill rotWithShape="1">
          <a:blip r:embed="rId3">
            <a:alphaModFix/>
          </a:blip>
          <a:srcRect b="0" l="11148" r="26005" t="0"/>
          <a:stretch/>
        </p:blipFill>
        <p:spPr>
          <a:xfrm>
            <a:off x="4633175" y="659100"/>
            <a:ext cx="3388800" cy="3469500"/>
          </a:xfrm>
          <a:prstGeom prst="ellipse">
            <a:avLst/>
          </a:prstGeom>
          <a:noFill/>
          <a:ln>
            <a:noFill/>
          </a:ln>
        </p:spPr>
      </p:pic>
      <p:pic>
        <p:nvPicPr>
          <p:cNvPr id="200" name="Google Shape;200;p34"/>
          <p:cNvPicPr preferRelativeResize="0"/>
          <p:nvPr/>
        </p:nvPicPr>
        <p:blipFill rotWithShape="1">
          <a:blip r:embed="rId4">
            <a:alphaModFix/>
          </a:blip>
          <a:srcRect b="0" l="11743" r="11751" t="0"/>
          <a:stretch/>
        </p:blipFill>
        <p:spPr>
          <a:xfrm>
            <a:off x="6695890" y="2351906"/>
            <a:ext cx="1881900" cy="1926600"/>
          </a:xfrm>
          <a:prstGeom prst="ellipse">
            <a:avLst/>
          </a:prstGeom>
          <a:noFill/>
          <a:ln cap="flat" cmpd="sng" w="28575">
            <a:solidFill>
              <a:srgbClr val="FFFFFF"/>
            </a:solidFill>
            <a:prstDash val="solid"/>
            <a:round/>
            <a:headEnd len="sm" w="sm" type="none"/>
            <a:tailEnd len="sm" w="sm" type="none"/>
          </a:ln>
        </p:spPr>
      </p:pic>
      <p:sp>
        <p:nvSpPr>
          <p:cNvPr id="201" name="Google Shape;201;p34"/>
          <p:cNvSpPr txBox="1"/>
          <p:nvPr>
            <p:ph idx="1" type="body"/>
          </p:nvPr>
        </p:nvSpPr>
        <p:spPr>
          <a:xfrm>
            <a:off x="317425" y="659100"/>
            <a:ext cx="3683100" cy="38253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3200">
                <a:solidFill>
                  <a:schemeClr val="dk1"/>
                </a:solidFill>
                <a:latin typeface="Questrial"/>
                <a:ea typeface="Questrial"/>
                <a:cs typeface="Questrial"/>
                <a:sym typeface="Questrial"/>
              </a:rPr>
              <a:t>Jet engine use</a:t>
            </a:r>
            <a:r>
              <a:rPr lang="en" sz="3200">
                <a:solidFill>
                  <a:schemeClr val="dk1"/>
                </a:solidFill>
                <a:latin typeface="Questrial"/>
                <a:ea typeface="Questrial"/>
                <a:cs typeface="Questrial"/>
                <a:sym typeface="Questrial"/>
              </a:rPr>
              <a:t>s</a:t>
            </a:r>
            <a:r>
              <a:rPr lang="en" sz="3200">
                <a:solidFill>
                  <a:schemeClr val="dk1"/>
                </a:solidFill>
                <a:latin typeface="Questrial"/>
                <a:ea typeface="Questrial"/>
                <a:cs typeface="Questrial"/>
                <a:sym typeface="Questrial"/>
              </a:rPr>
              <a:t> cone shape found in peregrine falcon nostril to move air through at high speeds</a:t>
            </a:r>
            <a:endParaRPr sz="3200">
              <a:solidFill>
                <a:schemeClr val="dk1"/>
              </a:solidFill>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5"/>
          <p:cNvPicPr preferRelativeResize="0"/>
          <p:nvPr/>
        </p:nvPicPr>
        <p:blipFill rotWithShape="1">
          <a:blip r:embed="rId3">
            <a:alphaModFix/>
          </a:blip>
          <a:srcRect b="12484" l="0" r="0" t="12491"/>
          <a:stretch/>
        </p:blipFill>
        <p:spPr>
          <a:xfrm>
            <a:off x="0" y="0"/>
            <a:ext cx="3427968" cy="2571754"/>
          </a:xfrm>
          <a:prstGeom prst="rect">
            <a:avLst/>
          </a:prstGeom>
          <a:noFill/>
          <a:ln>
            <a:noFill/>
          </a:ln>
        </p:spPr>
      </p:pic>
      <p:pic>
        <p:nvPicPr>
          <p:cNvPr id="207" name="Google Shape;207;p35"/>
          <p:cNvPicPr preferRelativeResize="0"/>
          <p:nvPr/>
        </p:nvPicPr>
        <p:blipFill rotWithShape="1">
          <a:blip r:embed="rId4">
            <a:alphaModFix/>
          </a:blip>
          <a:srcRect b="12484" l="0" r="0" t="12491"/>
          <a:stretch/>
        </p:blipFill>
        <p:spPr>
          <a:xfrm>
            <a:off x="0" y="2571750"/>
            <a:ext cx="3427978" cy="2571750"/>
          </a:xfrm>
          <a:prstGeom prst="rect">
            <a:avLst/>
          </a:prstGeom>
          <a:noFill/>
          <a:ln>
            <a:noFill/>
          </a:ln>
        </p:spPr>
      </p:pic>
      <p:sp>
        <p:nvSpPr>
          <p:cNvPr id="208" name="Google Shape;208;p35"/>
          <p:cNvSpPr txBox="1"/>
          <p:nvPr>
            <p:ph type="ctrTitle"/>
          </p:nvPr>
        </p:nvSpPr>
        <p:spPr>
          <a:xfrm>
            <a:off x="3947475" y="913500"/>
            <a:ext cx="4647600" cy="331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Self-repairing concrete uses the concept of self-healing found in nature, from trees to our own skin</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6"/>
          <p:cNvPicPr preferRelativeResize="0"/>
          <p:nvPr/>
        </p:nvPicPr>
        <p:blipFill rotWithShape="1">
          <a:blip r:embed="rId3">
            <a:alphaModFix/>
          </a:blip>
          <a:srcRect b="7812" l="0" r="0" t="7820"/>
          <a:stretch/>
        </p:blipFill>
        <p:spPr>
          <a:xfrm>
            <a:off x="0" y="0"/>
            <a:ext cx="9144009" cy="5143496"/>
          </a:xfrm>
          <a:prstGeom prst="rect">
            <a:avLst/>
          </a:prstGeom>
          <a:noFill/>
          <a:ln>
            <a:noFill/>
          </a:ln>
        </p:spPr>
      </p:pic>
      <p:sp>
        <p:nvSpPr>
          <p:cNvPr id="214" name="Google Shape;214;p36"/>
          <p:cNvSpPr/>
          <p:nvPr/>
        </p:nvSpPr>
        <p:spPr>
          <a:xfrm>
            <a:off x="3392150" y="2409200"/>
            <a:ext cx="3861300" cy="273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6"/>
          <p:cNvSpPr txBox="1"/>
          <p:nvPr>
            <p:ph idx="1" type="body"/>
          </p:nvPr>
        </p:nvSpPr>
        <p:spPr>
          <a:xfrm>
            <a:off x="3706450" y="2710350"/>
            <a:ext cx="3232800" cy="215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100">
                <a:solidFill>
                  <a:schemeClr val="dk1"/>
                </a:solidFill>
                <a:latin typeface="Questrial"/>
                <a:ea typeface="Questrial"/>
                <a:cs typeface="Questrial"/>
                <a:sym typeface="Questrial"/>
              </a:rPr>
              <a:t>Regenerative agriculture uses grazing animals, native plants, and less water to build healthy soil through a  more natural, balanced system</a:t>
            </a:r>
            <a:endParaRPr sz="2100">
              <a:solidFill>
                <a:schemeClr val="dk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210000" y="281825"/>
            <a:ext cx="4859100" cy="7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Activity: design your own!</a:t>
            </a:r>
            <a:endParaRPr sz="3200"/>
          </a:p>
        </p:txBody>
      </p:sp>
      <p:sp>
        <p:nvSpPr>
          <p:cNvPr id="221" name="Google Shape;221;p37"/>
          <p:cNvSpPr txBox="1"/>
          <p:nvPr>
            <p:ph idx="1" type="body"/>
          </p:nvPr>
        </p:nvSpPr>
        <p:spPr>
          <a:xfrm>
            <a:off x="210000" y="888525"/>
            <a:ext cx="4503300" cy="370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Helpful questions to get you started:</a:t>
            </a:r>
            <a:endParaRPr sz="2000"/>
          </a:p>
          <a:p>
            <a:pPr indent="-355600" lvl="0" marL="457200" rtl="0" algn="l">
              <a:spcBef>
                <a:spcPts val="0"/>
              </a:spcBef>
              <a:spcAft>
                <a:spcPts val="0"/>
              </a:spcAft>
              <a:buSzPts val="2000"/>
              <a:buChar char="●"/>
            </a:pPr>
            <a:r>
              <a:rPr lang="en" sz="2000"/>
              <a:t>What problem are you trying to solve? </a:t>
            </a:r>
            <a:endParaRPr sz="2000"/>
          </a:p>
          <a:p>
            <a:pPr indent="-355600" lvl="0" marL="457200" rtl="0" algn="l">
              <a:spcBef>
                <a:spcPts val="0"/>
              </a:spcBef>
              <a:spcAft>
                <a:spcPts val="0"/>
              </a:spcAft>
              <a:buSzPts val="2000"/>
              <a:buChar char="●"/>
            </a:pPr>
            <a:r>
              <a:rPr lang="en" sz="2000"/>
              <a:t>How does nature solve the problem?</a:t>
            </a:r>
            <a:endParaRPr sz="2000"/>
          </a:p>
          <a:p>
            <a:pPr indent="-355600" lvl="0" marL="457200" rtl="0" algn="l">
              <a:spcBef>
                <a:spcPts val="0"/>
              </a:spcBef>
              <a:spcAft>
                <a:spcPts val="0"/>
              </a:spcAft>
              <a:buSzPts val="2000"/>
              <a:buChar char="●"/>
            </a:pPr>
            <a:r>
              <a:rPr lang="en" sz="2000"/>
              <a:t>Is there an animal or group of animals you are inspired by?</a:t>
            </a:r>
            <a:endParaRPr sz="2000"/>
          </a:p>
          <a:p>
            <a:pPr indent="-355600" lvl="0" marL="457200" rtl="0" algn="l">
              <a:spcBef>
                <a:spcPts val="0"/>
              </a:spcBef>
              <a:spcAft>
                <a:spcPts val="0"/>
              </a:spcAft>
              <a:buSzPts val="2000"/>
              <a:buChar char="●"/>
            </a:pPr>
            <a:r>
              <a:rPr lang="en" sz="2000"/>
              <a:t>Is there an ecosystem that you find interesting? How does it thrive? </a:t>
            </a:r>
            <a:endParaRPr sz="2000"/>
          </a:p>
          <a:p>
            <a:pPr indent="-355600" lvl="0" marL="457200" rtl="0" algn="l">
              <a:spcBef>
                <a:spcPts val="0"/>
              </a:spcBef>
              <a:spcAft>
                <a:spcPts val="0"/>
              </a:spcAft>
              <a:buSzPts val="2000"/>
              <a:buChar char="●"/>
            </a:pPr>
            <a:r>
              <a:rPr lang="en" sz="2000"/>
              <a:t>What materials are needed for this product or idea?</a:t>
            </a:r>
            <a:endParaRPr sz="2000"/>
          </a:p>
        </p:txBody>
      </p:sp>
      <p:pic>
        <p:nvPicPr>
          <p:cNvPr id="222" name="Google Shape;222;p37"/>
          <p:cNvPicPr preferRelativeResize="0"/>
          <p:nvPr/>
        </p:nvPicPr>
        <p:blipFill>
          <a:blip r:embed="rId3">
            <a:alphaModFix/>
          </a:blip>
          <a:stretch>
            <a:fillRect/>
          </a:stretch>
        </p:blipFill>
        <p:spPr>
          <a:xfrm>
            <a:off x="5170648" y="0"/>
            <a:ext cx="397335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p:nvPr/>
        </p:nvSpPr>
        <p:spPr>
          <a:xfrm>
            <a:off x="0" y="0"/>
            <a:ext cx="3066000" cy="5156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8"/>
          <p:cNvSpPr txBox="1"/>
          <p:nvPr>
            <p:ph type="title"/>
          </p:nvPr>
        </p:nvSpPr>
        <p:spPr>
          <a:xfrm>
            <a:off x="326350" y="283350"/>
            <a:ext cx="2395200" cy="457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More helpful questions</a:t>
            </a:r>
            <a:endParaRPr sz="3800"/>
          </a:p>
        </p:txBody>
      </p:sp>
      <p:sp>
        <p:nvSpPr>
          <p:cNvPr id="229" name="Google Shape;229;p38"/>
          <p:cNvSpPr txBox="1"/>
          <p:nvPr>
            <p:ph idx="1" type="body"/>
          </p:nvPr>
        </p:nvSpPr>
        <p:spPr>
          <a:xfrm>
            <a:off x="3374375" y="283350"/>
            <a:ext cx="23952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t>FORM: </a:t>
            </a:r>
            <a:r>
              <a:rPr lang="en" sz="1600"/>
              <a:t>how is it shaped or built, and how does the shape help it do its job? </a:t>
            </a:r>
            <a:endParaRPr sz="1600"/>
          </a:p>
        </p:txBody>
      </p:sp>
      <p:sp>
        <p:nvSpPr>
          <p:cNvPr id="230" name="Google Shape;230;p38"/>
          <p:cNvSpPr txBox="1"/>
          <p:nvPr>
            <p:ph idx="2" type="body"/>
          </p:nvPr>
        </p:nvSpPr>
        <p:spPr>
          <a:xfrm>
            <a:off x="6343150" y="145700"/>
            <a:ext cx="25257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SYSTEM/STRATEGY:</a:t>
            </a:r>
            <a:r>
              <a:rPr lang="en" sz="1600"/>
              <a:t> what systems are in place that help the organism survive?</a:t>
            </a:r>
            <a:endParaRPr sz="1600"/>
          </a:p>
          <a:p>
            <a:pPr indent="0" lvl="0" marL="0" rtl="0" algn="l">
              <a:spcBef>
                <a:spcPts val="1600"/>
              </a:spcBef>
              <a:spcAft>
                <a:spcPts val="1600"/>
              </a:spcAft>
              <a:buNone/>
            </a:pPr>
            <a:r>
              <a:rPr lang="en" sz="1600"/>
              <a:t>What strategies or relationships does the group of organisms use to survive? </a:t>
            </a:r>
            <a:endParaRPr sz="1600"/>
          </a:p>
        </p:txBody>
      </p:sp>
      <p:sp>
        <p:nvSpPr>
          <p:cNvPr id="231" name="Google Shape;231;p38"/>
          <p:cNvSpPr txBox="1"/>
          <p:nvPr>
            <p:ph idx="3" type="body"/>
          </p:nvPr>
        </p:nvSpPr>
        <p:spPr>
          <a:xfrm>
            <a:off x="3374375" y="2855100"/>
            <a:ext cx="23952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EFFICIENCY: </a:t>
            </a:r>
            <a:r>
              <a:rPr lang="en" sz="1600"/>
              <a:t>how does it use the least amount of resources or energy for the maximum benefit? </a:t>
            </a:r>
            <a:endParaRPr sz="1600"/>
          </a:p>
          <a:p>
            <a:pPr indent="0" lvl="0" marL="0" rtl="0" algn="l">
              <a:spcBef>
                <a:spcPts val="1600"/>
              </a:spcBef>
              <a:spcAft>
                <a:spcPts val="1600"/>
              </a:spcAft>
              <a:buNone/>
            </a:pPr>
            <a:r>
              <a:rPr lang="en" sz="1600"/>
              <a:t>How does it function with zero to little waste?</a:t>
            </a:r>
            <a:endParaRPr sz="1600"/>
          </a:p>
        </p:txBody>
      </p:sp>
      <p:sp>
        <p:nvSpPr>
          <p:cNvPr id="232" name="Google Shape;232;p38"/>
          <p:cNvSpPr txBox="1"/>
          <p:nvPr>
            <p:ph idx="4" type="body"/>
          </p:nvPr>
        </p:nvSpPr>
        <p:spPr>
          <a:xfrm>
            <a:off x="6408400" y="2855100"/>
            <a:ext cx="2395200" cy="17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RESILIENCE: </a:t>
            </a:r>
            <a:r>
              <a:rPr lang="en" sz="1600"/>
              <a:t>what does it use to ensure it can withstand the test of time?</a:t>
            </a:r>
            <a:endParaRPr sz="1600"/>
          </a:p>
          <a:p>
            <a:pPr indent="0" lvl="0" marL="0" rtl="0" algn="l">
              <a:spcBef>
                <a:spcPts val="1600"/>
              </a:spcBef>
              <a:spcAft>
                <a:spcPts val="1600"/>
              </a:spcAft>
              <a:buNone/>
            </a:pPr>
            <a:r>
              <a:rPr lang="en" sz="1600"/>
              <a:t>How does it “bounce back” after a disturbance?</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1286400"/>
            <a:ext cx="8520600" cy="257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Want to learn more about biomimicry? </a:t>
            </a:r>
            <a:endParaRPr sz="3800"/>
          </a:p>
          <a:p>
            <a:pPr indent="0" lvl="0" marL="0" rtl="0" algn="l">
              <a:spcBef>
                <a:spcPts val="0"/>
              </a:spcBef>
              <a:spcAft>
                <a:spcPts val="0"/>
              </a:spcAft>
              <a:buNone/>
            </a:pPr>
            <a:r>
              <a:t/>
            </a:r>
            <a:endParaRPr sz="1400"/>
          </a:p>
          <a:p>
            <a:pPr indent="0" lvl="0" marL="0" rtl="0" algn="ctr">
              <a:spcBef>
                <a:spcPts val="0"/>
              </a:spcBef>
              <a:spcAft>
                <a:spcPts val="0"/>
              </a:spcAft>
              <a:buNone/>
            </a:pPr>
            <a:r>
              <a:rPr lang="en" sz="3000">
                <a:solidFill>
                  <a:schemeClr val="lt2"/>
                </a:solidFill>
                <a:latin typeface="Gudea"/>
                <a:ea typeface="Gudea"/>
                <a:cs typeface="Gudea"/>
                <a:sym typeface="Gudea"/>
              </a:rPr>
              <a:t>Check out these resources:</a:t>
            </a:r>
            <a:endParaRPr sz="3000">
              <a:solidFill>
                <a:schemeClr val="lt2"/>
              </a:solidFill>
              <a:latin typeface="Gudea"/>
              <a:ea typeface="Gudea"/>
              <a:cs typeface="Gudea"/>
              <a:sym typeface="Gudea"/>
            </a:endParaRPr>
          </a:p>
          <a:p>
            <a:pPr indent="0" lvl="0" marL="0" rtl="0" algn="ctr">
              <a:lnSpc>
                <a:spcPct val="115000"/>
              </a:lnSpc>
              <a:spcBef>
                <a:spcPts val="0"/>
              </a:spcBef>
              <a:spcAft>
                <a:spcPts val="0"/>
              </a:spcAft>
              <a:buNone/>
            </a:pPr>
            <a:r>
              <a:rPr lang="en" sz="3000">
                <a:solidFill>
                  <a:schemeClr val="lt2"/>
                </a:solidFill>
                <a:latin typeface="Gudea"/>
                <a:ea typeface="Gudea"/>
                <a:cs typeface="Gudea"/>
                <a:sym typeface="Gudea"/>
              </a:rPr>
              <a:t>Ask Nature - </a:t>
            </a:r>
            <a:r>
              <a:rPr lang="en" sz="3000" u="sng">
                <a:solidFill>
                  <a:schemeClr val="hlink"/>
                </a:solidFill>
                <a:latin typeface="Gudea"/>
                <a:ea typeface="Gudea"/>
                <a:cs typeface="Gudea"/>
                <a:sym typeface="Gudea"/>
                <a:hlinkClick r:id="rId3"/>
              </a:rPr>
              <a:t>www.asknature.org</a:t>
            </a:r>
            <a:r>
              <a:rPr lang="en" sz="3000">
                <a:solidFill>
                  <a:schemeClr val="lt2"/>
                </a:solidFill>
                <a:latin typeface="Gudea"/>
                <a:ea typeface="Gudea"/>
                <a:cs typeface="Gudea"/>
                <a:sym typeface="Gudea"/>
              </a:rPr>
              <a:t> </a:t>
            </a:r>
            <a:endParaRPr sz="3000">
              <a:solidFill>
                <a:schemeClr val="lt2"/>
              </a:solidFill>
              <a:latin typeface="Gudea"/>
              <a:ea typeface="Gudea"/>
              <a:cs typeface="Gudea"/>
              <a:sym typeface="Gudea"/>
            </a:endParaRPr>
          </a:p>
          <a:p>
            <a:pPr indent="0" lvl="0" marL="0" rtl="0" algn="ctr">
              <a:lnSpc>
                <a:spcPct val="115000"/>
              </a:lnSpc>
              <a:spcBef>
                <a:spcPts val="0"/>
              </a:spcBef>
              <a:spcAft>
                <a:spcPts val="0"/>
              </a:spcAft>
              <a:buNone/>
            </a:pPr>
            <a:r>
              <a:rPr lang="en" sz="3000">
                <a:solidFill>
                  <a:schemeClr val="lt2"/>
                </a:solidFill>
                <a:latin typeface="Gudea"/>
                <a:ea typeface="Gudea"/>
                <a:cs typeface="Gudea"/>
                <a:sym typeface="Gudea"/>
              </a:rPr>
              <a:t>The Biomimicry Institute - </a:t>
            </a:r>
            <a:r>
              <a:rPr lang="en" sz="3000" u="sng">
                <a:solidFill>
                  <a:schemeClr val="hlink"/>
                </a:solidFill>
                <a:latin typeface="Gudea"/>
                <a:ea typeface="Gudea"/>
                <a:cs typeface="Gudea"/>
                <a:sym typeface="Gudea"/>
                <a:hlinkClick r:id="rId4"/>
              </a:rPr>
              <a:t>https://biomimicry.org/</a:t>
            </a:r>
            <a:r>
              <a:rPr lang="en" sz="3000">
                <a:solidFill>
                  <a:schemeClr val="lt2"/>
                </a:solidFill>
                <a:latin typeface="Gudea"/>
                <a:ea typeface="Gudea"/>
                <a:cs typeface="Gudea"/>
                <a:sym typeface="Gudea"/>
              </a:rPr>
              <a:t> </a:t>
            </a:r>
            <a:endParaRPr sz="3000">
              <a:latin typeface="Gudea"/>
              <a:ea typeface="Gudea"/>
              <a:cs typeface="Gudea"/>
              <a:sym typeface="Gude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0"/>
          <p:cNvSpPr txBox="1"/>
          <p:nvPr>
            <p:ph type="title"/>
          </p:nvPr>
        </p:nvSpPr>
        <p:spPr>
          <a:xfrm>
            <a:off x="645900" y="1484850"/>
            <a:ext cx="7852200" cy="217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W</a:t>
            </a:r>
            <a:r>
              <a:rPr lang="en" sz="3800"/>
              <a:t>ant to join the Biomimicry Institute </a:t>
            </a:r>
            <a:endParaRPr sz="3800"/>
          </a:p>
          <a:p>
            <a:pPr indent="0" lvl="0" marL="0" rtl="0" algn="ctr">
              <a:spcBef>
                <a:spcPts val="0"/>
              </a:spcBef>
              <a:spcAft>
                <a:spcPts val="0"/>
              </a:spcAft>
              <a:buNone/>
            </a:pPr>
            <a:r>
              <a:rPr lang="en" sz="3800"/>
              <a:t>Youth Design Challenge?</a:t>
            </a:r>
            <a:endParaRPr sz="38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u="sng">
                <a:solidFill>
                  <a:schemeClr val="hlink"/>
                </a:solidFill>
                <a:hlinkClick r:id="rId3"/>
              </a:rPr>
              <a:t>Click here for more information</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5" name="Shape 125"/>
        <p:cNvGrpSpPr/>
        <p:nvPr/>
      </p:nvGrpSpPr>
      <p:grpSpPr>
        <a:xfrm>
          <a:off x="0" y="0"/>
          <a:ext cx="0" cy="0"/>
          <a:chOff x="0" y="0"/>
          <a:chExt cx="0" cy="0"/>
        </a:xfrm>
      </p:grpSpPr>
      <p:pic>
        <p:nvPicPr>
          <p:cNvPr id="126" name="Google Shape;126;p25"/>
          <p:cNvPicPr preferRelativeResize="0"/>
          <p:nvPr/>
        </p:nvPicPr>
        <p:blipFill rotWithShape="1">
          <a:blip r:embed="rId3">
            <a:alphaModFix amt="37000"/>
          </a:blip>
          <a:srcRect b="0" l="0" r="0" t="0"/>
          <a:stretch/>
        </p:blipFill>
        <p:spPr>
          <a:xfrm>
            <a:off x="0" y="0"/>
            <a:ext cx="9144003" cy="5143496"/>
          </a:xfrm>
          <a:prstGeom prst="rect">
            <a:avLst/>
          </a:prstGeom>
          <a:noFill/>
          <a:ln>
            <a:noFill/>
          </a:ln>
        </p:spPr>
      </p:pic>
      <p:sp>
        <p:nvSpPr>
          <p:cNvPr id="127" name="Google Shape;127;p25"/>
          <p:cNvSpPr txBox="1"/>
          <p:nvPr>
            <p:ph type="title"/>
          </p:nvPr>
        </p:nvSpPr>
        <p:spPr>
          <a:xfrm>
            <a:off x="671250" y="887875"/>
            <a:ext cx="7852200" cy="293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“Nature is our biggest ally, and our greatest inspiration. We just have to do what nature has always done. It worked out the secret of life long ago.” </a:t>
            </a:r>
            <a:endParaRPr sz="3200"/>
          </a:p>
          <a:p>
            <a:pPr indent="0" lvl="0" marL="0" rtl="0" algn="ctr">
              <a:spcBef>
                <a:spcPts val="0"/>
              </a:spcBef>
              <a:spcAft>
                <a:spcPts val="0"/>
              </a:spcAft>
              <a:buNone/>
            </a:pPr>
            <a:r>
              <a:t/>
            </a:r>
            <a:endParaRPr sz="3200"/>
          </a:p>
          <a:p>
            <a:pPr indent="0" lvl="0" marL="0" rtl="0" algn="ctr">
              <a:spcBef>
                <a:spcPts val="0"/>
              </a:spcBef>
              <a:spcAft>
                <a:spcPts val="0"/>
              </a:spcAft>
              <a:buNone/>
            </a:pPr>
            <a:r>
              <a:rPr lang="en" sz="3200"/>
              <a:t>-David Attenborough </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6"/>
          <p:cNvPicPr preferRelativeResize="0"/>
          <p:nvPr/>
        </p:nvPicPr>
        <p:blipFill rotWithShape="1">
          <a:blip r:embed="rId3">
            <a:alphaModFix/>
          </a:blip>
          <a:srcRect b="0" l="12258" r="10497" t="0"/>
          <a:stretch/>
        </p:blipFill>
        <p:spPr>
          <a:xfrm>
            <a:off x="3184075" y="0"/>
            <a:ext cx="5959875" cy="5143500"/>
          </a:xfrm>
          <a:prstGeom prst="rect">
            <a:avLst/>
          </a:prstGeom>
          <a:noFill/>
          <a:ln>
            <a:noFill/>
          </a:ln>
        </p:spPr>
      </p:pic>
      <p:sp>
        <p:nvSpPr>
          <p:cNvPr id="133" name="Google Shape;133;p26"/>
          <p:cNvSpPr txBox="1"/>
          <p:nvPr>
            <p:ph type="title"/>
          </p:nvPr>
        </p:nvSpPr>
        <p:spPr>
          <a:xfrm>
            <a:off x="233600" y="413325"/>
            <a:ext cx="2814000" cy="130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t>What is biomimicry?</a:t>
            </a:r>
            <a:endParaRPr sz="3800"/>
          </a:p>
        </p:txBody>
      </p:sp>
      <p:sp>
        <p:nvSpPr>
          <p:cNvPr id="134" name="Google Shape;134;p26"/>
          <p:cNvSpPr txBox="1"/>
          <p:nvPr>
            <p:ph idx="1" type="body"/>
          </p:nvPr>
        </p:nvSpPr>
        <p:spPr>
          <a:xfrm>
            <a:off x="233600" y="1798300"/>
            <a:ext cx="2814000" cy="297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Biomimicry is the practice of applying </a:t>
            </a:r>
            <a:r>
              <a:rPr b="1" lang="en" sz="2000"/>
              <a:t>lessons from nature</a:t>
            </a:r>
            <a:r>
              <a:rPr lang="en" sz="2000"/>
              <a:t> to the </a:t>
            </a:r>
            <a:r>
              <a:rPr b="1" lang="en" sz="2000"/>
              <a:t>invention of healthier, more sustainable technologies</a:t>
            </a:r>
            <a:r>
              <a:rPr lang="en" sz="2000"/>
              <a:t> for people.</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7"/>
          <p:cNvPicPr preferRelativeResize="0"/>
          <p:nvPr/>
        </p:nvPicPr>
        <p:blipFill rotWithShape="1">
          <a:blip r:embed="rId3">
            <a:alphaModFix/>
          </a:blip>
          <a:srcRect b="0" l="1009" r="1018" t="0"/>
          <a:stretch/>
        </p:blipFill>
        <p:spPr>
          <a:xfrm>
            <a:off x="0" y="0"/>
            <a:ext cx="3496225" cy="2209450"/>
          </a:xfrm>
          <a:prstGeom prst="rect">
            <a:avLst/>
          </a:prstGeom>
          <a:noFill/>
          <a:ln>
            <a:noFill/>
          </a:ln>
        </p:spPr>
      </p:pic>
      <p:pic>
        <p:nvPicPr>
          <p:cNvPr id="140" name="Google Shape;140;p27"/>
          <p:cNvPicPr preferRelativeResize="0"/>
          <p:nvPr/>
        </p:nvPicPr>
        <p:blipFill rotWithShape="1">
          <a:blip r:embed="rId4">
            <a:alphaModFix/>
          </a:blip>
          <a:srcRect b="16764" l="0" r="0" t="31072"/>
          <a:stretch/>
        </p:blipFill>
        <p:spPr>
          <a:xfrm>
            <a:off x="3496225" y="-2"/>
            <a:ext cx="5647776" cy="2209447"/>
          </a:xfrm>
          <a:prstGeom prst="rect">
            <a:avLst/>
          </a:prstGeom>
          <a:noFill/>
          <a:ln>
            <a:noFill/>
          </a:ln>
        </p:spPr>
      </p:pic>
      <p:sp>
        <p:nvSpPr>
          <p:cNvPr id="141" name="Google Shape;141;p27"/>
          <p:cNvSpPr txBox="1"/>
          <p:nvPr>
            <p:ph type="title"/>
          </p:nvPr>
        </p:nvSpPr>
        <p:spPr>
          <a:xfrm>
            <a:off x="159300" y="2388050"/>
            <a:ext cx="3362100" cy="26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Challenge: look around your house for something that uses </a:t>
            </a:r>
            <a:r>
              <a:rPr b="1" lang="en" sz="3200"/>
              <a:t>V</a:t>
            </a:r>
            <a:r>
              <a:rPr b="1" lang="en" sz="3200"/>
              <a:t>elcro.</a:t>
            </a:r>
            <a:endParaRPr b="1" sz="3200"/>
          </a:p>
        </p:txBody>
      </p:sp>
      <p:sp>
        <p:nvSpPr>
          <p:cNvPr id="142" name="Google Shape;142;p27"/>
          <p:cNvSpPr txBox="1"/>
          <p:nvPr>
            <p:ph idx="1" type="body"/>
          </p:nvPr>
        </p:nvSpPr>
        <p:spPr>
          <a:xfrm>
            <a:off x="4125013" y="3302200"/>
            <a:ext cx="4237800" cy="113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dk1"/>
                </a:solidFill>
              </a:rPr>
              <a:t>Congratulations, you have found a bio-inspired design!</a:t>
            </a:r>
            <a:endParaRPr sz="2400">
              <a:solidFill>
                <a:schemeClr val="dk1"/>
              </a:solidFill>
            </a:endParaRPr>
          </a:p>
        </p:txBody>
      </p:sp>
      <p:grpSp>
        <p:nvGrpSpPr>
          <p:cNvPr id="143" name="Google Shape;143;p27"/>
          <p:cNvGrpSpPr/>
          <p:nvPr/>
        </p:nvGrpSpPr>
        <p:grpSpPr>
          <a:xfrm>
            <a:off x="2306366" y="1492850"/>
            <a:ext cx="4395309" cy="2034188"/>
            <a:chOff x="2306366" y="1492850"/>
            <a:chExt cx="4395309" cy="2034188"/>
          </a:xfrm>
        </p:grpSpPr>
        <p:sp>
          <p:nvSpPr>
            <p:cNvPr id="144" name="Google Shape;144;p27"/>
            <p:cNvSpPr txBox="1"/>
            <p:nvPr/>
          </p:nvSpPr>
          <p:spPr>
            <a:xfrm>
              <a:off x="4154975" y="2932438"/>
              <a:ext cx="2546700" cy="5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highlight>
                    <a:schemeClr val="accent4"/>
                  </a:highlight>
                  <a:latin typeface="Gudea"/>
                  <a:ea typeface="Gudea"/>
                  <a:cs typeface="Gudea"/>
                  <a:sym typeface="Gudea"/>
                </a:rPr>
                <a:t>Inspired by nature!?</a:t>
              </a:r>
              <a:endParaRPr b="1" sz="2000">
                <a:solidFill>
                  <a:schemeClr val="dk1"/>
                </a:solidFill>
                <a:highlight>
                  <a:schemeClr val="accent4"/>
                </a:highlight>
                <a:latin typeface="Gudea"/>
                <a:ea typeface="Gudea"/>
                <a:cs typeface="Gudea"/>
                <a:sym typeface="Gudea"/>
              </a:endParaRPr>
            </a:p>
          </p:txBody>
        </p:sp>
        <p:sp>
          <p:nvSpPr>
            <p:cNvPr id="145" name="Google Shape;145;p27"/>
            <p:cNvSpPr/>
            <p:nvPr/>
          </p:nvSpPr>
          <p:spPr>
            <a:xfrm rot="-3702611">
              <a:off x="5268759" y="2328526"/>
              <a:ext cx="958366" cy="246972"/>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p:nvPr/>
          </p:nvSpPr>
          <p:spPr>
            <a:xfrm rot="-8604790">
              <a:off x="2157313" y="2141778"/>
              <a:ext cx="2258908" cy="246844"/>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8"/>
          <p:cNvPicPr preferRelativeResize="0"/>
          <p:nvPr/>
        </p:nvPicPr>
        <p:blipFill rotWithShape="1">
          <a:blip r:embed="rId3">
            <a:alphaModFix/>
          </a:blip>
          <a:srcRect b="0" l="11068" r="22811" t="0"/>
          <a:stretch/>
        </p:blipFill>
        <p:spPr>
          <a:xfrm>
            <a:off x="76200" y="76200"/>
            <a:ext cx="2959491" cy="2471695"/>
          </a:xfrm>
          <a:prstGeom prst="rect">
            <a:avLst/>
          </a:prstGeom>
          <a:noFill/>
          <a:ln>
            <a:noFill/>
          </a:ln>
        </p:spPr>
      </p:pic>
      <p:pic>
        <p:nvPicPr>
          <p:cNvPr id="152" name="Google Shape;152;p28"/>
          <p:cNvPicPr preferRelativeResize="0"/>
          <p:nvPr/>
        </p:nvPicPr>
        <p:blipFill rotWithShape="1">
          <a:blip r:embed="rId4">
            <a:alphaModFix/>
          </a:blip>
          <a:srcRect b="0" l="5100" r="5100" t="0"/>
          <a:stretch/>
        </p:blipFill>
        <p:spPr>
          <a:xfrm>
            <a:off x="76200" y="2606675"/>
            <a:ext cx="2959500" cy="2471707"/>
          </a:xfrm>
          <a:prstGeom prst="rect">
            <a:avLst/>
          </a:prstGeom>
          <a:noFill/>
          <a:ln>
            <a:noFill/>
          </a:ln>
        </p:spPr>
      </p:pic>
      <p:pic>
        <p:nvPicPr>
          <p:cNvPr id="153" name="Google Shape;153;p28"/>
          <p:cNvPicPr preferRelativeResize="0"/>
          <p:nvPr/>
        </p:nvPicPr>
        <p:blipFill rotWithShape="1">
          <a:blip r:embed="rId5">
            <a:alphaModFix/>
          </a:blip>
          <a:srcRect b="18684" l="0" r="0" t="18678"/>
          <a:stretch/>
        </p:blipFill>
        <p:spPr>
          <a:xfrm>
            <a:off x="3092250" y="76200"/>
            <a:ext cx="5969703" cy="4985744"/>
          </a:xfrm>
          <a:prstGeom prst="rect">
            <a:avLst/>
          </a:prstGeom>
          <a:noFill/>
          <a:ln>
            <a:noFill/>
          </a:ln>
        </p:spPr>
      </p:pic>
      <p:sp>
        <p:nvSpPr>
          <p:cNvPr id="154" name="Google Shape;154;p28"/>
          <p:cNvSpPr txBox="1"/>
          <p:nvPr/>
        </p:nvSpPr>
        <p:spPr>
          <a:xfrm>
            <a:off x="3862050" y="165475"/>
            <a:ext cx="4445700" cy="700800"/>
          </a:xfrm>
          <a:prstGeom prst="rect">
            <a:avLst/>
          </a:prstGeom>
          <a:solidFill>
            <a:srgbClr val="34535B">
              <a:alpha val="54189"/>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Questrial"/>
                <a:ea typeface="Questrial"/>
                <a:cs typeface="Questrial"/>
                <a:sym typeface="Questrial"/>
              </a:rPr>
              <a:t>Velcro inspiration: burrs </a:t>
            </a:r>
            <a:endParaRPr sz="3200">
              <a:solidFill>
                <a:schemeClr val="dk1"/>
              </a:solidFill>
              <a:latin typeface="Questrial"/>
              <a:ea typeface="Questrial"/>
              <a:cs typeface="Questrial"/>
              <a:sym typeface="Questrial"/>
            </a:endParaRPr>
          </a:p>
        </p:txBody>
      </p:sp>
      <p:sp>
        <p:nvSpPr>
          <p:cNvPr id="155" name="Google Shape;155;p28"/>
          <p:cNvSpPr/>
          <p:nvPr/>
        </p:nvSpPr>
        <p:spPr>
          <a:xfrm>
            <a:off x="275350" y="300350"/>
            <a:ext cx="1839600" cy="1864800"/>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8"/>
          <p:cNvSpPr txBox="1"/>
          <p:nvPr/>
        </p:nvSpPr>
        <p:spPr>
          <a:xfrm>
            <a:off x="2351950" y="4504850"/>
            <a:ext cx="7228500" cy="55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dk1"/>
                </a:solidFill>
                <a:highlight>
                  <a:schemeClr val="accent4"/>
                </a:highlight>
                <a:latin typeface="Gudea"/>
                <a:ea typeface="Gudea"/>
                <a:cs typeface="Gudea"/>
                <a:sym typeface="Gudea"/>
              </a:rPr>
              <a:t>Tiny</a:t>
            </a:r>
            <a:r>
              <a:rPr b="1" lang="en" sz="1700">
                <a:solidFill>
                  <a:schemeClr val="dk1"/>
                </a:solidFill>
                <a:highlight>
                  <a:schemeClr val="accent4"/>
                </a:highlight>
                <a:latin typeface="Gudea"/>
                <a:ea typeface="Gudea"/>
                <a:cs typeface="Gudea"/>
                <a:sym typeface="Gudea"/>
              </a:rPr>
              <a:t> hooks on seeds grab on to animal fur quite nicely!</a:t>
            </a:r>
            <a:endParaRPr b="1" sz="1700">
              <a:solidFill>
                <a:schemeClr val="dk1"/>
              </a:solidFill>
              <a:highlight>
                <a:schemeClr val="accent4"/>
              </a:highlight>
              <a:latin typeface="Gudea"/>
              <a:ea typeface="Gudea"/>
              <a:cs typeface="Gudea"/>
              <a:sym typeface="Gude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645900" y="1660950"/>
            <a:ext cx="7852200" cy="182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Let’s look at </a:t>
            </a:r>
            <a:r>
              <a:rPr lang="en"/>
              <a:t>some</a:t>
            </a:r>
            <a:r>
              <a:rPr lang="en"/>
              <a:t> more</a:t>
            </a:r>
            <a:r>
              <a:rPr lang="en"/>
              <a:t> examples.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0"/>
          <p:cNvPicPr preferRelativeResize="0"/>
          <p:nvPr/>
        </p:nvPicPr>
        <p:blipFill rotWithShape="1">
          <a:blip r:embed="rId3">
            <a:alphaModFix/>
          </a:blip>
          <a:srcRect b="7691" l="6898" r="0" t="7699"/>
          <a:stretch/>
        </p:blipFill>
        <p:spPr>
          <a:xfrm rot="-5400000">
            <a:off x="-825962" y="825962"/>
            <a:ext cx="5143500" cy="3491576"/>
          </a:xfrm>
          <a:prstGeom prst="rect">
            <a:avLst/>
          </a:prstGeom>
          <a:noFill/>
          <a:ln>
            <a:noFill/>
          </a:ln>
        </p:spPr>
      </p:pic>
      <p:pic>
        <p:nvPicPr>
          <p:cNvPr id="167" name="Google Shape;167;p30"/>
          <p:cNvPicPr preferRelativeResize="0"/>
          <p:nvPr/>
        </p:nvPicPr>
        <p:blipFill rotWithShape="1">
          <a:blip r:embed="rId4">
            <a:alphaModFix/>
          </a:blip>
          <a:srcRect b="7833" l="0" r="0" t="23930"/>
          <a:stretch/>
        </p:blipFill>
        <p:spPr>
          <a:xfrm>
            <a:off x="3496225" y="1"/>
            <a:ext cx="5647775" cy="2890876"/>
          </a:xfrm>
          <a:prstGeom prst="rect">
            <a:avLst/>
          </a:prstGeom>
          <a:noFill/>
          <a:ln>
            <a:noFill/>
          </a:ln>
        </p:spPr>
      </p:pic>
      <p:sp>
        <p:nvSpPr>
          <p:cNvPr id="168" name="Google Shape;168;p30"/>
          <p:cNvSpPr txBox="1"/>
          <p:nvPr>
            <p:ph type="title"/>
          </p:nvPr>
        </p:nvSpPr>
        <p:spPr>
          <a:xfrm>
            <a:off x="3491575" y="2890875"/>
            <a:ext cx="5552400" cy="103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rPr>
              <a:t>Urban water filter design (bioswale)</a:t>
            </a:r>
            <a:endParaRPr sz="3200">
              <a:solidFill>
                <a:schemeClr val="dk1"/>
              </a:solidFill>
            </a:endParaRPr>
          </a:p>
        </p:txBody>
      </p:sp>
      <p:sp>
        <p:nvSpPr>
          <p:cNvPr id="169" name="Google Shape;169;p30"/>
          <p:cNvSpPr txBox="1"/>
          <p:nvPr>
            <p:ph idx="1" type="body"/>
          </p:nvPr>
        </p:nvSpPr>
        <p:spPr>
          <a:xfrm>
            <a:off x="3496225" y="3929475"/>
            <a:ext cx="5295300" cy="118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chemeClr val="lt2"/>
                </a:solidFill>
              </a:rPr>
              <a:t>Plants, rocks, and soil slow the flow of water from city streets </a:t>
            </a:r>
            <a:r>
              <a:rPr lang="en" sz="2000">
                <a:solidFill>
                  <a:schemeClr val="lt2"/>
                </a:solidFill>
              </a:rPr>
              <a:t>and</a:t>
            </a:r>
            <a:r>
              <a:rPr lang="en" sz="2000">
                <a:solidFill>
                  <a:schemeClr val="lt2"/>
                </a:solidFill>
              </a:rPr>
              <a:t> filter pollutants before they reach waterways (rivers, streams, etc). </a:t>
            </a:r>
            <a:endParaRPr sz="2000">
              <a:solidFill>
                <a:schemeClr val="lt2"/>
              </a:solidFill>
            </a:endParaRPr>
          </a:p>
        </p:txBody>
      </p:sp>
      <p:sp>
        <p:nvSpPr>
          <p:cNvPr id="170" name="Google Shape;170;p30"/>
          <p:cNvSpPr txBox="1"/>
          <p:nvPr/>
        </p:nvSpPr>
        <p:spPr>
          <a:xfrm>
            <a:off x="0" y="0"/>
            <a:ext cx="16377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Gudea"/>
                <a:ea typeface="Gudea"/>
                <a:cs typeface="Gudea"/>
                <a:sym typeface="Gudea"/>
              </a:rPr>
              <a:t>Portland, Oregon</a:t>
            </a:r>
            <a:endParaRPr b="1">
              <a:solidFill>
                <a:srgbClr val="FFFFFF"/>
              </a:solidFill>
              <a:latin typeface="Gudea"/>
              <a:ea typeface="Gudea"/>
              <a:cs typeface="Gudea"/>
              <a:sym typeface="Gudea"/>
            </a:endParaRPr>
          </a:p>
        </p:txBody>
      </p:sp>
      <p:sp>
        <p:nvSpPr>
          <p:cNvPr id="171" name="Google Shape;171;p30"/>
          <p:cNvSpPr txBox="1"/>
          <p:nvPr/>
        </p:nvSpPr>
        <p:spPr>
          <a:xfrm>
            <a:off x="7188900" y="0"/>
            <a:ext cx="1955100" cy="34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Gudea"/>
                <a:ea typeface="Gudea"/>
                <a:cs typeface="Gudea"/>
                <a:sym typeface="Gudea"/>
              </a:rPr>
              <a:t>Milwaukee, Wisconsin</a:t>
            </a:r>
            <a:endParaRPr b="1">
              <a:solidFill>
                <a:srgbClr val="FFFFFF"/>
              </a:solidFill>
              <a:latin typeface="Gudea"/>
              <a:ea typeface="Gudea"/>
              <a:cs typeface="Gudea"/>
              <a:sym typeface="Gude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1"/>
          <p:cNvPicPr preferRelativeResize="0"/>
          <p:nvPr/>
        </p:nvPicPr>
        <p:blipFill rotWithShape="1">
          <a:blip r:embed="rId3">
            <a:alphaModFix/>
          </a:blip>
          <a:srcRect b="8250" l="0" r="0" t="22363"/>
          <a:stretch/>
        </p:blipFill>
        <p:spPr>
          <a:xfrm>
            <a:off x="0" y="2809025"/>
            <a:ext cx="5541326" cy="2334474"/>
          </a:xfrm>
          <a:prstGeom prst="rect">
            <a:avLst/>
          </a:prstGeom>
          <a:noFill/>
          <a:ln>
            <a:noFill/>
          </a:ln>
        </p:spPr>
      </p:pic>
      <p:pic>
        <p:nvPicPr>
          <p:cNvPr id="177" name="Google Shape;177;p31"/>
          <p:cNvPicPr preferRelativeResize="0"/>
          <p:nvPr/>
        </p:nvPicPr>
        <p:blipFill rotWithShape="1">
          <a:blip r:embed="rId4">
            <a:alphaModFix/>
          </a:blip>
          <a:srcRect b="25015" l="1562" r="11647" t="0"/>
          <a:stretch/>
        </p:blipFill>
        <p:spPr>
          <a:xfrm>
            <a:off x="5541324" y="2809025"/>
            <a:ext cx="3602673" cy="2334474"/>
          </a:xfrm>
          <a:prstGeom prst="rect">
            <a:avLst/>
          </a:prstGeom>
          <a:noFill/>
          <a:ln>
            <a:noFill/>
          </a:ln>
        </p:spPr>
      </p:pic>
      <p:pic>
        <p:nvPicPr>
          <p:cNvPr id="178" name="Google Shape;178;p31"/>
          <p:cNvPicPr preferRelativeResize="0"/>
          <p:nvPr/>
        </p:nvPicPr>
        <p:blipFill rotWithShape="1">
          <a:blip r:embed="rId5">
            <a:alphaModFix/>
          </a:blip>
          <a:srcRect b="5421" l="0" r="0" t="5412"/>
          <a:stretch/>
        </p:blipFill>
        <p:spPr>
          <a:xfrm>
            <a:off x="4149216" y="0"/>
            <a:ext cx="4994784" cy="2809026"/>
          </a:xfrm>
          <a:prstGeom prst="rect">
            <a:avLst/>
          </a:prstGeom>
          <a:noFill/>
          <a:ln>
            <a:noFill/>
          </a:ln>
        </p:spPr>
      </p:pic>
      <p:sp>
        <p:nvSpPr>
          <p:cNvPr id="179" name="Google Shape;179;p31"/>
          <p:cNvSpPr txBox="1"/>
          <p:nvPr>
            <p:ph type="ctrTitle"/>
          </p:nvPr>
        </p:nvSpPr>
        <p:spPr>
          <a:xfrm>
            <a:off x="71925" y="-13200"/>
            <a:ext cx="4077300" cy="100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rPr>
              <a:t>Prosthetic “octopus” arm design</a:t>
            </a:r>
            <a:endParaRPr sz="3200">
              <a:solidFill>
                <a:schemeClr val="dk1"/>
              </a:solidFill>
            </a:endParaRPr>
          </a:p>
        </p:txBody>
      </p:sp>
      <p:sp>
        <p:nvSpPr>
          <p:cNvPr id="180" name="Google Shape;180;p31"/>
          <p:cNvSpPr txBox="1"/>
          <p:nvPr/>
        </p:nvSpPr>
        <p:spPr>
          <a:xfrm>
            <a:off x="0" y="1041275"/>
            <a:ext cx="4149300" cy="16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Gudea"/>
                <a:ea typeface="Gudea"/>
                <a:cs typeface="Gudea"/>
                <a:sym typeface="Gudea"/>
              </a:rPr>
              <a:t>“Through extensive research I found that the prosthetic functioned as an assistant to the dominant functioning hand. The prosthetic needed to be both flexible and adjustable in order to accommodate a variety of different grips.” </a:t>
            </a:r>
            <a:endParaRPr sz="1500">
              <a:solidFill>
                <a:schemeClr val="lt2"/>
              </a:solidFill>
              <a:latin typeface="Gudea"/>
              <a:ea typeface="Gudea"/>
              <a:cs typeface="Gudea"/>
              <a:sym typeface="Gudea"/>
            </a:endParaRPr>
          </a:p>
          <a:p>
            <a:pPr indent="0" lvl="0" marL="0" rtl="0" algn="l">
              <a:spcBef>
                <a:spcPts val="0"/>
              </a:spcBef>
              <a:spcAft>
                <a:spcPts val="0"/>
              </a:spcAft>
              <a:buNone/>
            </a:pPr>
            <a:r>
              <a:rPr lang="en" sz="1500">
                <a:solidFill>
                  <a:schemeClr val="lt2"/>
                </a:solidFill>
                <a:latin typeface="Gudea"/>
                <a:ea typeface="Gudea"/>
                <a:cs typeface="Gudea"/>
                <a:sym typeface="Gudea"/>
              </a:rPr>
              <a:t>-Kaylene Kau, inventor </a:t>
            </a:r>
            <a:endParaRPr sz="1500">
              <a:solidFill>
                <a:schemeClr val="lt2"/>
              </a:solidFill>
              <a:latin typeface="Gudea"/>
              <a:ea typeface="Gudea"/>
              <a:cs typeface="Gudea"/>
              <a:sym typeface="Gude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Cypris Materials has developed a tunable structural color coating that can be applied directly to surfaces as a paint. Their technology can improve building and automobile energy efficiency by reflecting UV, visible, and infrared light, and it expands the available color pallet while eliminating the use of toxic pigments and colorants.&#10;&#10;To learn more about Cypris Materials and their nature-inspired innovation, visit:&#10;http://www.asknature.org/strategy/wing-scales-cause-light-to-diffract-and-interfere&#10;http://www.biomimicry.org/solution/cypris&#10;http://www.cyprismaterials.com&#10;&#10;Art and Animation by Jules Bartl&#10;Produced and Narrated by Ed Prosser&#10;With special thanks to support from the Ray C. Anderson Foundation. &#10;&#10;VIDEO SCRIPT&#10;These beautifully vivid blue wings belong to the blue morpho butterfly - but take a closer look and you will see that they’re actually translucent - there’s no blue pigmentation involved.&#10;&#10;Instead the wing has millions of stacked nano-structures which reflect blue light and allow other wavelengths of light to pass through.&#10;&#10;This phenomenon is called structural colour - and this is where the physical geometry of a material determines its optical properties.&#10;&#10;And it’s possible that this wing could hold the secret to cooling down cities.&#10;&#10;Scientists have been trying to learn from the light bending abilities of butterfly wings for some time - but fabricating materials with these tiny nano-structures has traditionally been a delicate and expensive process.&#10;&#10;Which is why Cypris Materials is developing a simple way to paint them onto surfaces.&#10;These optical coatings are made from synthetic polymers that are designed to self-assemble into ordered structures - a bit like spaghetti that straightens itself out - but on the nano-scale.&#10;&#10;These nano-structures can be designed to reflect specific wavelengths of light, just like the butterfly wing.&#10;&#10;Why is this a neat idea?&#10;&#10;Well it provides an environmentally friendly way of producing colour - replacing the need for toxic pigments or dyes - and can be used in anything from nail polish to cars.&#10;&#10;You could also paint a heat reflective coating onto a building, using nanostructures that reflect infrared light. &#10;&#10;In warmer climates, that would reduce the demand for air conditioning - providing a more sustainable method to keeping us cool!&#10;&#10;All with the help of a butterfly’s wings." id="185" name="Google Shape;185;p32" title="How butterflies inspired a new type of paint">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86" name="Google Shape;186;p32"/>
          <p:cNvSpPr txBox="1"/>
          <p:nvPr>
            <p:ph type="title"/>
          </p:nvPr>
        </p:nvSpPr>
        <p:spPr>
          <a:xfrm>
            <a:off x="445875" y="516750"/>
            <a:ext cx="2769600" cy="162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Butterfly wing structural </a:t>
            </a:r>
            <a:r>
              <a:rPr b="1" lang="en">
                <a:solidFill>
                  <a:schemeClr val="lt1"/>
                </a:solidFill>
              </a:rPr>
              <a:t>color design</a:t>
            </a:r>
            <a:endParaRPr b="1">
              <a:solidFill>
                <a:schemeClr val="lt1"/>
              </a:solidFill>
            </a:endParaRPr>
          </a:p>
        </p:txBody>
      </p:sp>
      <p:sp>
        <p:nvSpPr>
          <p:cNvPr id="187" name="Google Shape;187;p32"/>
          <p:cNvSpPr txBox="1"/>
          <p:nvPr>
            <p:ph idx="1" type="body"/>
          </p:nvPr>
        </p:nvSpPr>
        <p:spPr>
          <a:xfrm>
            <a:off x="445875" y="1987725"/>
            <a:ext cx="2769600" cy="260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solidFill>
                  <a:schemeClr val="lt1"/>
                </a:solidFill>
              </a:rPr>
              <a:t>Inspired by the wings of the blue morpho butterfly, this coating can be applied as  an environmentally friendly (non-toxic) alternative to paint! </a:t>
            </a:r>
            <a:endParaRPr sz="2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4535B"/>
      </a:lt1>
      <a:dk2>
        <a:srgbClr val="CCCCCC"/>
      </a:dk2>
      <a:lt2>
        <a:srgbClr val="E8DCD2"/>
      </a:lt2>
      <a:accent1>
        <a:srgbClr val="A2B762"/>
      </a:accent1>
      <a:accent2>
        <a:srgbClr val="ECC03E"/>
      </a:accent2>
      <a:accent3>
        <a:srgbClr val="CE8240"/>
      </a:accent3>
      <a:accent4>
        <a:srgbClr val="C95E42"/>
      </a:accent4>
      <a:accent5>
        <a:srgbClr val="89A29A"/>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