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verage"/>
      <p:regular r:id="rId18"/>
    </p:embeddedFont>
    <p:embeddedFont>
      <p:font typeface="Oswald"/>
      <p:regular r:id="rId19"/>
      <p:bold r:id="rId20"/>
    </p:embeddedFont>
    <p:embeddedFont>
      <p:font typeface="Gudea"/>
      <p:regular r:id="rId21"/>
      <p:bold r:id="rId22"/>
      <p:italic r:id="rId23"/>
    </p:embeddedFont>
    <p:embeddedFont>
      <p:font typeface="Questrial"/>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6.xml"/><Relationship Id="rId22" Type="http://schemas.openxmlformats.org/officeDocument/2006/relationships/font" Target="fonts/Gudea-bold.fntdata"/><Relationship Id="rId10" Type="http://schemas.openxmlformats.org/officeDocument/2006/relationships/slide" Target="slides/slide5.xml"/><Relationship Id="rId21" Type="http://schemas.openxmlformats.org/officeDocument/2006/relationships/font" Target="fonts/Gudea-regular.fntdata"/><Relationship Id="rId13" Type="http://schemas.openxmlformats.org/officeDocument/2006/relationships/slide" Target="slides/slide8.xml"/><Relationship Id="rId24" Type="http://schemas.openxmlformats.org/officeDocument/2006/relationships/font" Target="fonts/Questrial-regular.fntdata"/><Relationship Id="rId12" Type="http://schemas.openxmlformats.org/officeDocument/2006/relationships/slide" Target="slides/slide7.xml"/><Relationship Id="rId23" Type="http://schemas.openxmlformats.org/officeDocument/2006/relationships/font" Target="fonts/Gude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regular.fntdata"/><Relationship Id="rId6" Type="http://schemas.openxmlformats.org/officeDocument/2006/relationships/slide" Target="slides/slide1.xml"/><Relationship Id="rId18"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j0W2eT9P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ef07782f2_0_1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ef07782f2_0_1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ef07782f2_0_1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ef07782f2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d86d86bed_1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d86d86bed_1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d86d86bed_1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d86d86bed_1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d86d86be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d86d86be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34535B"/>
                </a:solidFill>
                <a:hlinkClick r:id="rId2">
                  <a:extLst>
                    <a:ext uri="{A12FA001-AC4F-418D-AE19-62706E023703}">
                      <ahyp:hlinkClr val="tx"/>
                    </a:ext>
                  </a:extLst>
                </a:hlinkClick>
              </a:rPr>
              <a:t>https://www.youtube.com/watch?v=aPj0W2eT9PM</a:t>
            </a:r>
            <a:r>
              <a:rPr lang="en">
                <a:solidFill>
                  <a:schemeClr val="dk1"/>
                </a:solidFill>
              </a:rPr>
              <a:t> &lt;- watch this great video for more information!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d86d86bed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d86d86bed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d86d86bed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d86d86bed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d86d86bed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d86d86bed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d86d86bed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d86d86bed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ef07782f2_0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ef07782f2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ef07782f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ef07782f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 type="title">
  <p:cSld name="TITLE">
    <p:bg>
      <p:bgPr>
        <a:solidFill>
          <a:srgbClr val="34535B"/>
        </a:solidFill>
      </p:bgPr>
    </p:bg>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81000" lvl="0" marL="457200" algn="ctr">
              <a:spcBef>
                <a:spcPts val="0"/>
              </a:spcBef>
              <a:spcAft>
                <a:spcPts val="0"/>
              </a:spcAft>
              <a:buSzPts val="2400"/>
              <a:buChar char="●"/>
              <a:defRPr/>
            </a:lvl1pPr>
            <a:lvl2pPr indent="-355600" lvl="1" marL="914400" algn="ctr">
              <a:spcBef>
                <a:spcPts val="1600"/>
              </a:spcBef>
              <a:spcAft>
                <a:spcPts val="0"/>
              </a:spcAft>
              <a:buSzPts val="2000"/>
              <a:buChar char="○"/>
              <a:defRPr/>
            </a:lvl2pPr>
            <a:lvl3pPr indent="-355600" lvl="2" marL="1371600" algn="ctr">
              <a:spcBef>
                <a:spcPts val="1600"/>
              </a:spcBef>
              <a:spcAft>
                <a:spcPts val="0"/>
              </a:spcAft>
              <a:buSzPts val="2000"/>
              <a:buChar char="■"/>
              <a:defRPr/>
            </a:lvl3pPr>
            <a:lvl4pPr indent="-355600" lvl="3" marL="1828800" algn="ctr">
              <a:spcBef>
                <a:spcPts val="1600"/>
              </a:spcBef>
              <a:spcAft>
                <a:spcPts val="0"/>
              </a:spcAft>
              <a:buSzPts val="2000"/>
              <a:buChar char="●"/>
              <a:defRPr/>
            </a:lvl4pPr>
            <a:lvl5pPr indent="-355600" lvl="4" marL="2286000" algn="ctr">
              <a:spcBef>
                <a:spcPts val="1600"/>
              </a:spcBef>
              <a:spcAft>
                <a:spcPts val="0"/>
              </a:spcAft>
              <a:buSzPts val="2000"/>
              <a:buChar char="○"/>
              <a:defRPr/>
            </a:lvl5pPr>
            <a:lvl6pPr indent="-355600" lvl="5" marL="2743200" algn="ctr">
              <a:spcBef>
                <a:spcPts val="1600"/>
              </a:spcBef>
              <a:spcAft>
                <a:spcPts val="0"/>
              </a:spcAft>
              <a:buSzPts val="2000"/>
              <a:buChar char="■"/>
              <a:defRPr/>
            </a:lvl6pPr>
            <a:lvl7pPr indent="-355600" lvl="6" marL="3200400" algn="ctr">
              <a:spcBef>
                <a:spcPts val="1600"/>
              </a:spcBef>
              <a:spcAft>
                <a:spcPts val="0"/>
              </a:spcAft>
              <a:buSzPts val="2000"/>
              <a:buChar char="●"/>
              <a:defRPr/>
            </a:lvl7pPr>
            <a:lvl8pPr indent="-355600" lvl="7" marL="3657600" algn="ctr">
              <a:spcBef>
                <a:spcPts val="1600"/>
              </a:spcBef>
              <a:spcAft>
                <a:spcPts val="0"/>
              </a:spcAft>
              <a:buSzPts val="2000"/>
              <a:buChar char="○"/>
              <a:defRPr/>
            </a:lvl8pPr>
            <a:lvl9pPr indent="-355600" lvl="8" marL="4114800" algn="ctr">
              <a:spcBef>
                <a:spcPts val="1600"/>
              </a:spcBef>
              <a:spcAft>
                <a:spcPts val="1600"/>
              </a:spcAft>
              <a:buSzPts val="20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4">
    <p:bg>
      <p:bgPr>
        <a:solidFill>
          <a:srgbClr val="FFFFFF"/>
        </a:solidFill>
      </p:bgPr>
    </p:bg>
    <p:spTree>
      <p:nvGrpSpPr>
        <p:cNvPr id="55"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title"/>
          </p:nvPr>
        </p:nvSpPr>
        <p:spPr>
          <a:xfrm>
            <a:off x="326600" y="314200"/>
            <a:ext cx="1530900" cy="2250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18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58" name="Google Shape;58;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8">
    <p:bg>
      <p:bgPr>
        <a:solidFill>
          <a:srgbClr val="FFFFFF"/>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140800" y="3781876"/>
            <a:ext cx="4862400" cy="12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2140800" y="1237413"/>
            <a:ext cx="4862400" cy="12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2140800" y="1630500"/>
            <a:ext cx="4862400" cy="18825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0D47A1"/>
              </a:buClr>
              <a:buSzPts val="4000"/>
              <a:buNone/>
              <a:defRPr b="1" sz="4000">
                <a:solidFill>
                  <a:schemeClr val="lt1"/>
                </a:solidFill>
              </a:defRPr>
            </a:lvl1pPr>
            <a:lvl2pPr lvl="1" algn="ctr">
              <a:lnSpc>
                <a:spcPct val="100000"/>
              </a:lnSpc>
              <a:spcBef>
                <a:spcPts val="0"/>
              </a:spcBef>
              <a:spcAft>
                <a:spcPts val="0"/>
              </a:spcAft>
              <a:buClr>
                <a:srgbClr val="0D47A1"/>
              </a:buClr>
              <a:buSzPts val="4000"/>
              <a:buNone/>
              <a:defRPr b="1" sz="4000">
                <a:solidFill>
                  <a:schemeClr val="lt1"/>
                </a:solidFill>
              </a:defRPr>
            </a:lvl2pPr>
            <a:lvl3pPr lvl="2" algn="ctr">
              <a:lnSpc>
                <a:spcPct val="100000"/>
              </a:lnSpc>
              <a:spcBef>
                <a:spcPts val="0"/>
              </a:spcBef>
              <a:spcAft>
                <a:spcPts val="0"/>
              </a:spcAft>
              <a:buClr>
                <a:srgbClr val="0D47A1"/>
              </a:buClr>
              <a:buSzPts val="4000"/>
              <a:buNone/>
              <a:defRPr b="1" sz="4000">
                <a:solidFill>
                  <a:schemeClr val="lt1"/>
                </a:solidFill>
              </a:defRPr>
            </a:lvl3pPr>
            <a:lvl4pPr lvl="3" algn="ctr">
              <a:lnSpc>
                <a:spcPct val="100000"/>
              </a:lnSpc>
              <a:spcBef>
                <a:spcPts val="0"/>
              </a:spcBef>
              <a:spcAft>
                <a:spcPts val="0"/>
              </a:spcAft>
              <a:buClr>
                <a:srgbClr val="0D47A1"/>
              </a:buClr>
              <a:buSzPts val="4000"/>
              <a:buNone/>
              <a:defRPr b="1" sz="4000">
                <a:solidFill>
                  <a:schemeClr val="lt1"/>
                </a:solidFill>
              </a:defRPr>
            </a:lvl4pPr>
            <a:lvl5pPr lvl="4" algn="ctr">
              <a:lnSpc>
                <a:spcPct val="100000"/>
              </a:lnSpc>
              <a:spcBef>
                <a:spcPts val="0"/>
              </a:spcBef>
              <a:spcAft>
                <a:spcPts val="0"/>
              </a:spcAft>
              <a:buClr>
                <a:srgbClr val="0D47A1"/>
              </a:buClr>
              <a:buSzPts val="4000"/>
              <a:buNone/>
              <a:defRPr b="1" sz="4000">
                <a:solidFill>
                  <a:schemeClr val="lt1"/>
                </a:solidFill>
              </a:defRPr>
            </a:lvl5pPr>
            <a:lvl6pPr lvl="5" algn="ctr">
              <a:lnSpc>
                <a:spcPct val="100000"/>
              </a:lnSpc>
              <a:spcBef>
                <a:spcPts val="0"/>
              </a:spcBef>
              <a:spcAft>
                <a:spcPts val="0"/>
              </a:spcAft>
              <a:buClr>
                <a:srgbClr val="0D47A1"/>
              </a:buClr>
              <a:buSzPts val="4000"/>
              <a:buNone/>
              <a:defRPr b="1" sz="4000">
                <a:solidFill>
                  <a:schemeClr val="lt1"/>
                </a:solidFill>
              </a:defRPr>
            </a:lvl6pPr>
            <a:lvl7pPr lvl="6" algn="ctr">
              <a:lnSpc>
                <a:spcPct val="100000"/>
              </a:lnSpc>
              <a:spcBef>
                <a:spcPts val="0"/>
              </a:spcBef>
              <a:spcAft>
                <a:spcPts val="0"/>
              </a:spcAft>
              <a:buClr>
                <a:srgbClr val="0D47A1"/>
              </a:buClr>
              <a:buSzPts val="4000"/>
              <a:buNone/>
              <a:defRPr b="1" sz="4000">
                <a:solidFill>
                  <a:schemeClr val="lt1"/>
                </a:solidFill>
              </a:defRPr>
            </a:lvl7pPr>
            <a:lvl8pPr lvl="7" algn="ctr">
              <a:lnSpc>
                <a:spcPct val="100000"/>
              </a:lnSpc>
              <a:spcBef>
                <a:spcPts val="0"/>
              </a:spcBef>
              <a:spcAft>
                <a:spcPts val="0"/>
              </a:spcAft>
              <a:buClr>
                <a:srgbClr val="0D47A1"/>
              </a:buClr>
              <a:buSzPts val="4000"/>
              <a:buNone/>
              <a:defRPr b="1" sz="4000">
                <a:solidFill>
                  <a:schemeClr val="lt1"/>
                </a:solidFill>
              </a:defRPr>
            </a:lvl8pPr>
            <a:lvl9pPr lvl="8" algn="ctr">
              <a:lnSpc>
                <a:spcPct val="100000"/>
              </a:lnSpc>
              <a:spcBef>
                <a:spcPts val="0"/>
              </a:spcBef>
              <a:spcAft>
                <a:spcPts val="0"/>
              </a:spcAft>
              <a:buClr>
                <a:srgbClr val="0D47A1"/>
              </a:buClr>
              <a:buSzPts val="4000"/>
              <a:buNone/>
              <a:defRPr b="1" sz="4000">
                <a:solidFill>
                  <a:schemeClr val="lt1"/>
                </a:solidFill>
              </a:defRPr>
            </a:lvl9pPr>
          </a:lstStyle>
          <a:p/>
        </p:txBody>
      </p:sp>
      <p:sp>
        <p:nvSpPr>
          <p:cNvPr id="64" name="Google Shape;64;p14"/>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9">
    <p:bg>
      <p:bgPr>
        <a:solidFill>
          <a:srgbClr val="2D3142"/>
        </a:solidFill>
      </p:bgPr>
    </p:bg>
    <p:spTree>
      <p:nvGrpSpPr>
        <p:cNvPr id="65"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318029" y="318875"/>
            <a:ext cx="8470800" cy="4505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a:off x="141725" y="656801"/>
            <a:ext cx="8860500" cy="385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1350600" y="977425"/>
            <a:ext cx="6442800" cy="1331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2D7EE"/>
              </a:buClr>
              <a:buSzPts val="3000"/>
              <a:buNone/>
              <a:defRPr b="1" sz="3000">
                <a:solidFill>
                  <a:srgbClr val="F2D7EE"/>
                </a:solidFill>
              </a:defRPr>
            </a:lvl1pPr>
            <a:lvl2pPr lvl="1" algn="ctr">
              <a:lnSpc>
                <a:spcPct val="100000"/>
              </a:lnSpc>
              <a:spcBef>
                <a:spcPts val="0"/>
              </a:spcBef>
              <a:spcAft>
                <a:spcPts val="0"/>
              </a:spcAft>
              <a:buClr>
                <a:srgbClr val="F2D7EE"/>
              </a:buClr>
              <a:buSzPts val="3200"/>
              <a:buNone/>
              <a:defRPr b="1" sz="3200">
                <a:solidFill>
                  <a:srgbClr val="F2D7EE"/>
                </a:solidFill>
              </a:defRPr>
            </a:lvl2pPr>
            <a:lvl3pPr lvl="2" algn="ctr">
              <a:lnSpc>
                <a:spcPct val="100000"/>
              </a:lnSpc>
              <a:spcBef>
                <a:spcPts val="0"/>
              </a:spcBef>
              <a:spcAft>
                <a:spcPts val="0"/>
              </a:spcAft>
              <a:buClr>
                <a:srgbClr val="F2D7EE"/>
              </a:buClr>
              <a:buSzPts val="3200"/>
              <a:buNone/>
              <a:defRPr b="1" sz="3200">
                <a:solidFill>
                  <a:srgbClr val="F2D7EE"/>
                </a:solidFill>
              </a:defRPr>
            </a:lvl3pPr>
            <a:lvl4pPr lvl="3" algn="ctr">
              <a:lnSpc>
                <a:spcPct val="100000"/>
              </a:lnSpc>
              <a:spcBef>
                <a:spcPts val="0"/>
              </a:spcBef>
              <a:spcAft>
                <a:spcPts val="0"/>
              </a:spcAft>
              <a:buClr>
                <a:srgbClr val="F2D7EE"/>
              </a:buClr>
              <a:buSzPts val="3200"/>
              <a:buNone/>
              <a:defRPr b="1" sz="3200">
                <a:solidFill>
                  <a:srgbClr val="F2D7EE"/>
                </a:solidFill>
              </a:defRPr>
            </a:lvl4pPr>
            <a:lvl5pPr lvl="4" algn="ctr">
              <a:lnSpc>
                <a:spcPct val="100000"/>
              </a:lnSpc>
              <a:spcBef>
                <a:spcPts val="0"/>
              </a:spcBef>
              <a:spcAft>
                <a:spcPts val="0"/>
              </a:spcAft>
              <a:buClr>
                <a:srgbClr val="F2D7EE"/>
              </a:buClr>
              <a:buSzPts val="3200"/>
              <a:buNone/>
              <a:defRPr b="1" sz="3200">
                <a:solidFill>
                  <a:srgbClr val="F2D7EE"/>
                </a:solidFill>
              </a:defRPr>
            </a:lvl5pPr>
            <a:lvl6pPr lvl="5" algn="ctr">
              <a:lnSpc>
                <a:spcPct val="100000"/>
              </a:lnSpc>
              <a:spcBef>
                <a:spcPts val="0"/>
              </a:spcBef>
              <a:spcAft>
                <a:spcPts val="0"/>
              </a:spcAft>
              <a:buClr>
                <a:srgbClr val="F2D7EE"/>
              </a:buClr>
              <a:buSzPts val="3200"/>
              <a:buNone/>
              <a:defRPr b="1" sz="3200">
                <a:solidFill>
                  <a:srgbClr val="F2D7EE"/>
                </a:solidFill>
              </a:defRPr>
            </a:lvl6pPr>
            <a:lvl7pPr lvl="6" algn="ctr">
              <a:lnSpc>
                <a:spcPct val="100000"/>
              </a:lnSpc>
              <a:spcBef>
                <a:spcPts val="0"/>
              </a:spcBef>
              <a:spcAft>
                <a:spcPts val="0"/>
              </a:spcAft>
              <a:buClr>
                <a:srgbClr val="F2D7EE"/>
              </a:buClr>
              <a:buSzPts val="3200"/>
              <a:buNone/>
              <a:defRPr b="1" sz="3200">
                <a:solidFill>
                  <a:srgbClr val="F2D7EE"/>
                </a:solidFill>
              </a:defRPr>
            </a:lvl7pPr>
            <a:lvl8pPr lvl="7" algn="ctr">
              <a:lnSpc>
                <a:spcPct val="100000"/>
              </a:lnSpc>
              <a:spcBef>
                <a:spcPts val="0"/>
              </a:spcBef>
              <a:spcAft>
                <a:spcPts val="0"/>
              </a:spcAft>
              <a:buClr>
                <a:srgbClr val="F2D7EE"/>
              </a:buClr>
              <a:buSzPts val="3200"/>
              <a:buNone/>
              <a:defRPr b="1" sz="3200">
                <a:solidFill>
                  <a:srgbClr val="F2D7EE"/>
                </a:solidFill>
              </a:defRPr>
            </a:lvl8pPr>
            <a:lvl9pPr lvl="8" algn="ctr">
              <a:lnSpc>
                <a:spcPct val="100000"/>
              </a:lnSpc>
              <a:spcBef>
                <a:spcPts val="0"/>
              </a:spcBef>
              <a:spcAft>
                <a:spcPts val="0"/>
              </a:spcAft>
              <a:buClr>
                <a:srgbClr val="F2D7EE"/>
              </a:buClr>
              <a:buSzPts val="3200"/>
              <a:buNone/>
              <a:defRPr b="1" sz="3200">
                <a:solidFill>
                  <a:srgbClr val="F2D7EE"/>
                </a:solidFill>
              </a:defRPr>
            </a:lvl9pPr>
          </a:lstStyle>
          <a:p/>
        </p:txBody>
      </p:sp>
      <p:sp>
        <p:nvSpPr>
          <p:cNvPr id="70" name="Google Shape;70;p15"/>
          <p:cNvSpPr txBox="1"/>
          <p:nvPr>
            <p:ph idx="1" type="body"/>
          </p:nvPr>
        </p:nvSpPr>
        <p:spPr>
          <a:xfrm>
            <a:off x="1350600" y="2574700"/>
            <a:ext cx="6442800" cy="1623900"/>
          </a:xfrm>
          <a:prstGeom prst="rect">
            <a:avLst/>
          </a:prstGeom>
          <a:noFill/>
        </p:spPr>
        <p:txBody>
          <a:bodyPr anchorCtr="0" anchor="t" bIns="91425" lIns="91425" spcFirstLastPara="1" rIns="91425" wrap="square" tIns="91425">
            <a:noAutofit/>
          </a:bodyPr>
          <a:lstStyle>
            <a:lvl1pPr indent="-317500" lvl="0" marL="457200" algn="ctr">
              <a:lnSpc>
                <a:spcPct val="115000"/>
              </a:lnSpc>
              <a:spcBef>
                <a:spcPts val="0"/>
              </a:spcBef>
              <a:spcAft>
                <a:spcPts val="0"/>
              </a:spcAft>
              <a:buClr>
                <a:srgbClr val="F2D7EE"/>
              </a:buClr>
              <a:buSzPts val="1400"/>
              <a:buChar char="●"/>
              <a:defRPr sz="1400">
                <a:solidFill>
                  <a:srgbClr val="F2D7EE"/>
                </a:solidFill>
              </a:defRPr>
            </a:lvl1pPr>
            <a:lvl2pPr indent="-304800" lvl="1" marL="914400" algn="ctr">
              <a:lnSpc>
                <a:spcPct val="115000"/>
              </a:lnSpc>
              <a:spcBef>
                <a:spcPts val="1600"/>
              </a:spcBef>
              <a:spcAft>
                <a:spcPts val="0"/>
              </a:spcAft>
              <a:buClr>
                <a:srgbClr val="F2D7EE"/>
              </a:buClr>
              <a:buSzPts val="1200"/>
              <a:buChar char="○"/>
              <a:defRPr sz="1200">
                <a:solidFill>
                  <a:srgbClr val="F2D7EE"/>
                </a:solidFill>
              </a:defRPr>
            </a:lvl2pPr>
            <a:lvl3pPr indent="-304800" lvl="2" marL="1371600" algn="ctr">
              <a:lnSpc>
                <a:spcPct val="115000"/>
              </a:lnSpc>
              <a:spcBef>
                <a:spcPts val="1600"/>
              </a:spcBef>
              <a:spcAft>
                <a:spcPts val="0"/>
              </a:spcAft>
              <a:buClr>
                <a:srgbClr val="F2D7EE"/>
              </a:buClr>
              <a:buSzPts val="1200"/>
              <a:buChar char="■"/>
              <a:defRPr sz="1200">
                <a:solidFill>
                  <a:srgbClr val="F2D7EE"/>
                </a:solidFill>
              </a:defRPr>
            </a:lvl3pPr>
            <a:lvl4pPr indent="-304800" lvl="3" marL="1828800" algn="ctr">
              <a:lnSpc>
                <a:spcPct val="115000"/>
              </a:lnSpc>
              <a:spcBef>
                <a:spcPts val="1600"/>
              </a:spcBef>
              <a:spcAft>
                <a:spcPts val="0"/>
              </a:spcAft>
              <a:buClr>
                <a:srgbClr val="F2D7EE"/>
              </a:buClr>
              <a:buSzPts val="1200"/>
              <a:buChar char="●"/>
              <a:defRPr sz="1200">
                <a:solidFill>
                  <a:srgbClr val="F2D7EE"/>
                </a:solidFill>
              </a:defRPr>
            </a:lvl4pPr>
            <a:lvl5pPr indent="-304800" lvl="4" marL="2286000" algn="ctr">
              <a:lnSpc>
                <a:spcPct val="115000"/>
              </a:lnSpc>
              <a:spcBef>
                <a:spcPts val="1600"/>
              </a:spcBef>
              <a:spcAft>
                <a:spcPts val="0"/>
              </a:spcAft>
              <a:buClr>
                <a:srgbClr val="F2D7EE"/>
              </a:buClr>
              <a:buSzPts val="1200"/>
              <a:buChar char="○"/>
              <a:defRPr sz="1200">
                <a:solidFill>
                  <a:srgbClr val="F2D7EE"/>
                </a:solidFill>
              </a:defRPr>
            </a:lvl5pPr>
            <a:lvl6pPr indent="-304800" lvl="5" marL="2743200" algn="ctr">
              <a:lnSpc>
                <a:spcPct val="115000"/>
              </a:lnSpc>
              <a:spcBef>
                <a:spcPts val="1600"/>
              </a:spcBef>
              <a:spcAft>
                <a:spcPts val="0"/>
              </a:spcAft>
              <a:buClr>
                <a:srgbClr val="F2D7EE"/>
              </a:buClr>
              <a:buSzPts val="1200"/>
              <a:buChar char="■"/>
              <a:defRPr sz="1200">
                <a:solidFill>
                  <a:srgbClr val="F2D7EE"/>
                </a:solidFill>
              </a:defRPr>
            </a:lvl6pPr>
            <a:lvl7pPr indent="-304800" lvl="6" marL="3200400" algn="ctr">
              <a:lnSpc>
                <a:spcPct val="115000"/>
              </a:lnSpc>
              <a:spcBef>
                <a:spcPts val="1600"/>
              </a:spcBef>
              <a:spcAft>
                <a:spcPts val="0"/>
              </a:spcAft>
              <a:buClr>
                <a:srgbClr val="F2D7EE"/>
              </a:buClr>
              <a:buSzPts val="1200"/>
              <a:buChar char="●"/>
              <a:defRPr sz="1200">
                <a:solidFill>
                  <a:srgbClr val="F2D7EE"/>
                </a:solidFill>
              </a:defRPr>
            </a:lvl7pPr>
            <a:lvl8pPr indent="-304800" lvl="7" marL="3657600" algn="ctr">
              <a:lnSpc>
                <a:spcPct val="115000"/>
              </a:lnSpc>
              <a:spcBef>
                <a:spcPts val="1600"/>
              </a:spcBef>
              <a:spcAft>
                <a:spcPts val="0"/>
              </a:spcAft>
              <a:buClr>
                <a:srgbClr val="F2D7EE"/>
              </a:buClr>
              <a:buSzPts val="1200"/>
              <a:buChar char="○"/>
              <a:defRPr sz="1200">
                <a:solidFill>
                  <a:srgbClr val="F2D7EE"/>
                </a:solidFill>
              </a:defRPr>
            </a:lvl8pPr>
            <a:lvl9pPr indent="-304800" lvl="8" marL="4114800" algn="ctr">
              <a:lnSpc>
                <a:spcPct val="115000"/>
              </a:lnSpc>
              <a:spcBef>
                <a:spcPts val="1600"/>
              </a:spcBef>
              <a:spcAft>
                <a:spcPts val="1600"/>
              </a:spcAft>
              <a:buClr>
                <a:srgbClr val="F2D7EE"/>
              </a:buClr>
              <a:buSzPts val="1200"/>
              <a:buChar char="■"/>
              <a:defRPr sz="1200">
                <a:solidFill>
                  <a:srgbClr val="F2D7EE"/>
                </a:solidFill>
              </a:defRPr>
            </a:lvl9pPr>
          </a:lstStyle>
          <a:p/>
        </p:txBody>
      </p:sp>
      <p:sp>
        <p:nvSpPr>
          <p:cNvPr id="71" name="Google Shape;71;p15"/>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
    <p:bg>
      <p:bgPr>
        <a:solidFill>
          <a:srgbClr val="FFFFFF"/>
        </a:solidFill>
      </p:bgPr>
    </p:bg>
    <p:spTree>
      <p:nvGrpSpPr>
        <p:cNvPr id="72"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3">
    <p:spTree>
      <p:nvGrpSpPr>
        <p:cNvPr id="75" name="Shape 75"/>
        <p:cNvGrpSpPr/>
        <p:nvPr/>
      </p:nvGrpSpPr>
      <p:grpSpPr>
        <a:xfrm>
          <a:off x="0" y="0"/>
          <a:ext cx="0" cy="0"/>
          <a:chOff x="0" y="0"/>
          <a:chExt cx="0" cy="0"/>
        </a:xfrm>
      </p:grpSpPr>
      <p:sp>
        <p:nvSpPr>
          <p:cNvPr id="76" name="Google Shape;76;p17"/>
          <p:cNvSpPr/>
          <p:nvPr/>
        </p:nvSpPr>
        <p:spPr>
          <a:xfrm>
            <a:off x="0" y="0"/>
            <a:ext cx="9144000" cy="51435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0" y="1681050"/>
            <a:ext cx="9144000" cy="178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ph type="ctrTitle"/>
          </p:nvPr>
        </p:nvSpPr>
        <p:spPr>
          <a:xfrm>
            <a:off x="311700" y="1957350"/>
            <a:ext cx="8520600" cy="1228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p:txBody>
      </p:sp>
      <p:sp>
        <p:nvSpPr>
          <p:cNvPr id="79" name="Google Shape;79;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8475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292525"/>
            <a:ext cx="8520600" cy="32763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SzPts val="2400"/>
              <a:buChar char="●"/>
              <a:defRPr/>
            </a:lvl1pPr>
            <a:lvl2pPr indent="-355600" lvl="1" marL="914400">
              <a:spcBef>
                <a:spcPts val="1600"/>
              </a:spcBef>
              <a:spcAft>
                <a:spcPts val="0"/>
              </a:spcAft>
              <a:buSzPts val="2000"/>
              <a:buChar char="○"/>
              <a:defRPr/>
            </a:lvl2pPr>
            <a:lvl3pPr indent="-355600" lvl="2" marL="1371600">
              <a:spcBef>
                <a:spcPts val="1600"/>
              </a:spcBef>
              <a:spcAft>
                <a:spcPts val="0"/>
              </a:spcAft>
              <a:buSzPts val="2000"/>
              <a:buChar char="■"/>
              <a:defRPr/>
            </a:lvl3pPr>
            <a:lvl4pPr indent="-355600" lvl="3" marL="1828800">
              <a:spcBef>
                <a:spcPts val="1600"/>
              </a:spcBef>
              <a:spcAft>
                <a:spcPts val="0"/>
              </a:spcAft>
              <a:buSzPts val="2000"/>
              <a:buChar char="●"/>
              <a:defRPr/>
            </a:lvl4pPr>
            <a:lvl5pPr indent="-355600" lvl="4" marL="2286000">
              <a:spcBef>
                <a:spcPts val="1600"/>
              </a:spcBef>
              <a:spcAft>
                <a:spcPts val="0"/>
              </a:spcAft>
              <a:buSzPts val="2000"/>
              <a:buChar char="○"/>
              <a:defRPr/>
            </a:lvl5pPr>
            <a:lvl6pPr indent="-355600" lvl="5" marL="2743200">
              <a:spcBef>
                <a:spcPts val="1600"/>
              </a:spcBef>
              <a:spcAft>
                <a:spcPts val="0"/>
              </a:spcAft>
              <a:buSzPts val="2000"/>
              <a:buChar char="■"/>
              <a:defRPr/>
            </a:lvl6pPr>
            <a:lvl7pPr indent="-355600" lvl="6" marL="3200400">
              <a:spcBef>
                <a:spcPts val="1600"/>
              </a:spcBef>
              <a:spcAft>
                <a:spcPts val="0"/>
              </a:spcAft>
              <a:buSzPts val="2000"/>
              <a:buChar char="●"/>
              <a:defRPr/>
            </a:lvl7pPr>
            <a:lvl8pPr indent="-355600" lvl="7" marL="3657600">
              <a:spcBef>
                <a:spcPts val="1600"/>
              </a:spcBef>
              <a:spcAft>
                <a:spcPts val="0"/>
              </a:spcAft>
              <a:buSzPts val="2000"/>
              <a:buChar char="○"/>
              <a:defRPr/>
            </a:lvl8pPr>
            <a:lvl9pPr indent="-355600" lvl="8" marL="4114800">
              <a:spcBef>
                <a:spcPts val="1600"/>
              </a:spcBef>
              <a:spcAft>
                <a:spcPts val="1600"/>
              </a:spcAft>
              <a:buSzPts val="20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8475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8475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81000" lvl="0" marL="457200">
              <a:spcBef>
                <a:spcPts val="0"/>
              </a:spcBef>
              <a:spcAft>
                <a:spcPts val="0"/>
              </a:spcAft>
              <a:buClr>
                <a:schemeClr val="lt1"/>
              </a:buClr>
              <a:buSzPts val="2400"/>
              <a:buChar char="●"/>
              <a:defRPr>
                <a:solidFill>
                  <a:schemeClr val="lt1"/>
                </a:solidFill>
              </a:defRPr>
            </a:lvl1pPr>
            <a:lvl2pPr indent="-355600" lvl="1" marL="914400">
              <a:spcBef>
                <a:spcPts val="1600"/>
              </a:spcBef>
              <a:spcAft>
                <a:spcPts val="0"/>
              </a:spcAft>
              <a:buClr>
                <a:schemeClr val="lt1"/>
              </a:buClr>
              <a:buSzPts val="2000"/>
              <a:buChar char="○"/>
              <a:defRPr>
                <a:solidFill>
                  <a:schemeClr val="lt1"/>
                </a:solidFill>
              </a:defRPr>
            </a:lvl2pPr>
            <a:lvl3pPr indent="-355600" lvl="2" marL="1371600">
              <a:spcBef>
                <a:spcPts val="1600"/>
              </a:spcBef>
              <a:spcAft>
                <a:spcPts val="0"/>
              </a:spcAft>
              <a:buClr>
                <a:schemeClr val="lt1"/>
              </a:buClr>
              <a:buSzPts val="2000"/>
              <a:buChar char="■"/>
              <a:defRPr>
                <a:solidFill>
                  <a:schemeClr val="lt1"/>
                </a:solidFill>
              </a:defRPr>
            </a:lvl3pPr>
            <a:lvl4pPr indent="-355600" lvl="3" marL="1828800">
              <a:spcBef>
                <a:spcPts val="1600"/>
              </a:spcBef>
              <a:spcAft>
                <a:spcPts val="0"/>
              </a:spcAft>
              <a:buClr>
                <a:schemeClr val="lt1"/>
              </a:buClr>
              <a:buSzPts val="2000"/>
              <a:buChar char="●"/>
              <a:defRPr>
                <a:solidFill>
                  <a:schemeClr val="lt1"/>
                </a:solidFill>
              </a:defRPr>
            </a:lvl4pPr>
            <a:lvl5pPr indent="-355600" lvl="4" marL="2286000">
              <a:spcBef>
                <a:spcPts val="1600"/>
              </a:spcBef>
              <a:spcAft>
                <a:spcPts val="0"/>
              </a:spcAft>
              <a:buClr>
                <a:schemeClr val="lt1"/>
              </a:buClr>
              <a:buSzPts val="2000"/>
              <a:buChar char="○"/>
              <a:defRPr>
                <a:solidFill>
                  <a:schemeClr val="lt1"/>
                </a:solidFill>
              </a:defRPr>
            </a:lvl5pPr>
            <a:lvl6pPr indent="-355600" lvl="5" marL="2743200">
              <a:spcBef>
                <a:spcPts val="1600"/>
              </a:spcBef>
              <a:spcAft>
                <a:spcPts val="0"/>
              </a:spcAft>
              <a:buClr>
                <a:schemeClr val="lt1"/>
              </a:buClr>
              <a:buSzPts val="2000"/>
              <a:buChar char="■"/>
              <a:defRPr>
                <a:solidFill>
                  <a:schemeClr val="lt1"/>
                </a:solidFill>
              </a:defRPr>
            </a:lvl6pPr>
            <a:lvl7pPr indent="-355600" lvl="6" marL="3200400">
              <a:spcBef>
                <a:spcPts val="1600"/>
              </a:spcBef>
              <a:spcAft>
                <a:spcPts val="0"/>
              </a:spcAft>
              <a:buClr>
                <a:schemeClr val="lt1"/>
              </a:buClr>
              <a:buSzPts val="2000"/>
              <a:buChar char="●"/>
              <a:defRPr>
                <a:solidFill>
                  <a:schemeClr val="lt1"/>
                </a:solidFill>
              </a:defRPr>
            </a:lvl7pPr>
            <a:lvl8pPr indent="-355600" lvl="7" marL="3657600">
              <a:spcBef>
                <a:spcPts val="1600"/>
              </a:spcBef>
              <a:spcAft>
                <a:spcPts val="0"/>
              </a:spcAft>
              <a:buClr>
                <a:schemeClr val="lt1"/>
              </a:buClr>
              <a:buSzPts val="2000"/>
              <a:buChar char="○"/>
              <a:defRPr>
                <a:solidFill>
                  <a:schemeClr val="lt1"/>
                </a:solidFill>
              </a:defRPr>
            </a:lvl8pPr>
            <a:lvl9pPr indent="-355600" lvl="8" marL="4114800">
              <a:spcBef>
                <a:spcPts val="1600"/>
              </a:spcBef>
              <a:spcAft>
                <a:spcPts val="1600"/>
              </a:spcAft>
              <a:buClr>
                <a:schemeClr val="lt1"/>
              </a:buClr>
              <a:buSzPts val="20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76674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6000"/>
              <a:buFont typeface="Questrial"/>
              <a:buNone/>
              <a:defRPr sz="6000">
                <a:solidFill>
                  <a:schemeClr val="dk1"/>
                </a:solidFill>
                <a:latin typeface="Questrial"/>
                <a:ea typeface="Questrial"/>
                <a:cs typeface="Questrial"/>
                <a:sym typeface="Questrial"/>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34535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847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800"/>
              <a:buFont typeface="Questrial"/>
              <a:buNone/>
              <a:defRPr sz="4800">
                <a:solidFill>
                  <a:schemeClr val="dk1"/>
                </a:solidFill>
                <a:latin typeface="Questrial"/>
                <a:ea typeface="Questrial"/>
                <a:cs typeface="Questrial"/>
                <a:sym typeface="Questrial"/>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292525"/>
            <a:ext cx="8520600" cy="32763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0"/>
              </a:spcBef>
              <a:spcAft>
                <a:spcPts val="0"/>
              </a:spcAft>
              <a:buClr>
                <a:schemeClr val="lt2"/>
              </a:buClr>
              <a:buSzPts val="2400"/>
              <a:buFont typeface="Gudea"/>
              <a:buChar char="●"/>
              <a:defRPr sz="2400">
                <a:solidFill>
                  <a:schemeClr val="lt2"/>
                </a:solidFill>
                <a:latin typeface="Gudea"/>
                <a:ea typeface="Gudea"/>
                <a:cs typeface="Gudea"/>
                <a:sym typeface="Gudea"/>
              </a:defRPr>
            </a:lvl1pPr>
            <a:lvl2pPr indent="-355600" lvl="1" marL="9144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2pPr>
            <a:lvl3pPr indent="-355600" lvl="2" marL="13716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3pPr>
            <a:lvl4pPr indent="-355600" lvl="3" marL="18288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4pPr>
            <a:lvl5pPr indent="-355600" lvl="4" marL="22860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5pPr>
            <a:lvl6pPr indent="-355600" lvl="5" marL="27432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6pPr>
            <a:lvl7pPr indent="-355600" lvl="6" marL="32004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7pPr>
            <a:lvl8pPr indent="-355600" lvl="7" marL="36576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8pPr>
            <a:lvl9pPr indent="-355600" lvl="8" marL="4114800">
              <a:lnSpc>
                <a:spcPct val="115000"/>
              </a:lnSpc>
              <a:spcBef>
                <a:spcPts val="1600"/>
              </a:spcBef>
              <a:spcAft>
                <a:spcPts val="1600"/>
              </a:spcAft>
              <a:buClr>
                <a:schemeClr val="lt2"/>
              </a:buClr>
              <a:buSzPts val="2000"/>
              <a:buFont typeface="Gudea"/>
              <a:buChar char="■"/>
              <a:defRPr sz="2000">
                <a:solidFill>
                  <a:schemeClr val="lt2"/>
                </a:solidFill>
                <a:latin typeface="Gudea"/>
                <a:ea typeface="Gudea"/>
                <a:cs typeface="Gudea"/>
                <a:sym typeface="Gudea"/>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Average"/>
                <a:ea typeface="Average"/>
                <a:cs typeface="Average"/>
                <a:sym typeface="Average"/>
              </a:defRPr>
            </a:lvl1pPr>
            <a:lvl2pPr lvl="1" algn="r">
              <a:buNone/>
              <a:defRPr sz="1000">
                <a:solidFill>
                  <a:schemeClr val="dk2"/>
                </a:solidFill>
                <a:latin typeface="Average"/>
                <a:ea typeface="Average"/>
                <a:cs typeface="Average"/>
                <a:sym typeface="Average"/>
              </a:defRPr>
            </a:lvl2pPr>
            <a:lvl3pPr lvl="2" algn="r">
              <a:buNone/>
              <a:defRPr sz="1000">
                <a:solidFill>
                  <a:schemeClr val="dk2"/>
                </a:solidFill>
                <a:latin typeface="Average"/>
                <a:ea typeface="Average"/>
                <a:cs typeface="Average"/>
                <a:sym typeface="Average"/>
              </a:defRPr>
            </a:lvl3pPr>
            <a:lvl4pPr lvl="3" algn="r">
              <a:buNone/>
              <a:defRPr sz="1000">
                <a:solidFill>
                  <a:schemeClr val="dk2"/>
                </a:solidFill>
                <a:latin typeface="Average"/>
                <a:ea typeface="Average"/>
                <a:cs typeface="Average"/>
                <a:sym typeface="Average"/>
              </a:defRPr>
            </a:lvl4pPr>
            <a:lvl5pPr lvl="4" algn="r">
              <a:buNone/>
              <a:defRPr sz="1000">
                <a:solidFill>
                  <a:schemeClr val="dk2"/>
                </a:solidFill>
                <a:latin typeface="Average"/>
                <a:ea typeface="Average"/>
                <a:cs typeface="Average"/>
                <a:sym typeface="Average"/>
              </a:defRPr>
            </a:lvl5pPr>
            <a:lvl6pPr lvl="5" algn="r">
              <a:buNone/>
              <a:defRPr sz="1000">
                <a:solidFill>
                  <a:schemeClr val="dk2"/>
                </a:solidFill>
                <a:latin typeface="Average"/>
                <a:ea typeface="Average"/>
                <a:cs typeface="Average"/>
                <a:sym typeface="Average"/>
              </a:defRPr>
            </a:lvl6pPr>
            <a:lvl7pPr lvl="6" algn="r">
              <a:buNone/>
              <a:defRPr sz="1000">
                <a:solidFill>
                  <a:schemeClr val="dk2"/>
                </a:solidFill>
                <a:latin typeface="Average"/>
                <a:ea typeface="Average"/>
                <a:cs typeface="Average"/>
                <a:sym typeface="Average"/>
              </a:defRPr>
            </a:lvl7pPr>
            <a:lvl8pPr lvl="7" algn="r">
              <a:buNone/>
              <a:defRPr sz="1000">
                <a:solidFill>
                  <a:schemeClr val="dk2"/>
                </a:solidFill>
                <a:latin typeface="Average"/>
                <a:ea typeface="Average"/>
                <a:cs typeface="Average"/>
                <a:sym typeface="Average"/>
              </a:defRPr>
            </a:lvl8pPr>
            <a:lvl9pPr lvl="8" algn="r">
              <a:buNone/>
              <a:defRPr sz="1000">
                <a:solidFill>
                  <a:schemeClr val="dk2"/>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youtube.com/watch?v=pLPeehsXAr4"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ctrTitle"/>
          </p:nvPr>
        </p:nvSpPr>
        <p:spPr>
          <a:xfrm>
            <a:off x="671258" y="6860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Cold Weather Animals Pt. I</a:t>
            </a:r>
            <a:endParaRPr sz="5000"/>
          </a:p>
        </p:txBody>
      </p:sp>
      <p:sp>
        <p:nvSpPr>
          <p:cNvPr id="85" name="Google Shape;85;p18"/>
          <p:cNvSpPr txBox="1"/>
          <p:nvPr>
            <p:ph idx="1" type="subTitle"/>
          </p:nvPr>
        </p:nvSpPr>
        <p:spPr>
          <a:xfrm>
            <a:off x="671250" y="30986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Ectotherms</a:t>
            </a:r>
            <a:endParaRPr sz="3800"/>
          </a:p>
        </p:txBody>
      </p:sp>
      <p:pic>
        <p:nvPicPr>
          <p:cNvPr id="86" name="Google Shape;86;p18"/>
          <p:cNvPicPr preferRelativeResize="0"/>
          <p:nvPr/>
        </p:nvPicPr>
        <p:blipFill>
          <a:blip r:embed="rId3">
            <a:alphaModFix/>
          </a:blip>
          <a:stretch>
            <a:fillRect/>
          </a:stretch>
        </p:blipFill>
        <p:spPr>
          <a:xfrm>
            <a:off x="3549950" y="4030475"/>
            <a:ext cx="2044098" cy="971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rotWithShape="1">
          <a:blip r:embed="rId3">
            <a:alphaModFix/>
          </a:blip>
          <a:srcRect b="0" l="0" r="0" t="0"/>
          <a:stretch/>
        </p:blipFill>
        <p:spPr>
          <a:xfrm>
            <a:off x="0" y="-38100"/>
            <a:ext cx="6756400" cy="5228048"/>
          </a:xfrm>
          <a:prstGeom prst="rect">
            <a:avLst/>
          </a:prstGeom>
          <a:noFill/>
          <a:ln>
            <a:noFill/>
          </a:ln>
        </p:spPr>
      </p:pic>
      <p:pic>
        <p:nvPicPr>
          <p:cNvPr id="151" name="Google Shape;151;p27"/>
          <p:cNvPicPr preferRelativeResize="0"/>
          <p:nvPr/>
        </p:nvPicPr>
        <p:blipFill rotWithShape="1">
          <a:blip r:embed="rId4">
            <a:alphaModFix/>
          </a:blip>
          <a:srcRect b="0" l="-4155" r="0" t="0"/>
          <a:stretch/>
        </p:blipFill>
        <p:spPr>
          <a:xfrm>
            <a:off x="6657273" y="0"/>
            <a:ext cx="2486725" cy="3356224"/>
          </a:xfrm>
          <a:prstGeom prst="rect">
            <a:avLst/>
          </a:prstGeom>
          <a:noFill/>
          <a:ln>
            <a:noFill/>
          </a:ln>
        </p:spPr>
      </p:pic>
      <p:pic>
        <p:nvPicPr>
          <p:cNvPr id="152" name="Google Shape;152;p27"/>
          <p:cNvPicPr preferRelativeResize="0"/>
          <p:nvPr/>
        </p:nvPicPr>
        <p:blipFill>
          <a:blip r:embed="rId5">
            <a:alphaModFix/>
          </a:blip>
          <a:stretch>
            <a:fillRect/>
          </a:stretch>
        </p:blipFill>
        <p:spPr>
          <a:xfrm>
            <a:off x="6756400" y="3356218"/>
            <a:ext cx="2383026" cy="1787282"/>
          </a:xfrm>
          <a:prstGeom prst="rect">
            <a:avLst/>
          </a:prstGeom>
          <a:noFill/>
          <a:ln>
            <a:noFill/>
          </a:ln>
        </p:spPr>
      </p:pic>
      <p:sp>
        <p:nvSpPr>
          <p:cNvPr id="153" name="Google Shape;153;p27"/>
          <p:cNvSpPr/>
          <p:nvPr/>
        </p:nvSpPr>
        <p:spPr>
          <a:xfrm>
            <a:off x="140850" y="2845500"/>
            <a:ext cx="4486800" cy="2042700"/>
          </a:xfrm>
          <a:prstGeom prst="rect">
            <a:avLst/>
          </a:prstGeom>
          <a:solidFill>
            <a:srgbClr val="34535B">
              <a:alpha val="8547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txBox="1"/>
          <p:nvPr/>
        </p:nvSpPr>
        <p:spPr>
          <a:xfrm>
            <a:off x="180750" y="2845500"/>
            <a:ext cx="4486800" cy="20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Questrial"/>
                <a:ea typeface="Questrial"/>
                <a:cs typeface="Questrial"/>
                <a:sym typeface="Questrial"/>
              </a:rPr>
              <a:t>2.  Create a bug “hotel”</a:t>
            </a:r>
            <a:endParaRPr sz="3300">
              <a:solidFill>
                <a:schemeClr val="dk1"/>
              </a:solidFill>
              <a:latin typeface="Questrial"/>
              <a:ea typeface="Questrial"/>
              <a:cs typeface="Questrial"/>
              <a:sym typeface="Questrial"/>
            </a:endParaRPr>
          </a:p>
          <a:p>
            <a:pPr indent="0" lvl="0" marL="0" rtl="0" algn="l">
              <a:spcBef>
                <a:spcPts val="0"/>
              </a:spcBef>
              <a:spcAft>
                <a:spcPts val="0"/>
              </a:spcAft>
              <a:buNone/>
            </a:pPr>
            <a:r>
              <a:rPr lang="en" sz="2300">
                <a:solidFill>
                  <a:schemeClr val="dk1"/>
                </a:solidFill>
                <a:latin typeface="Questrial"/>
                <a:ea typeface="Questrial"/>
                <a:cs typeface="Questrial"/>
                <a:sym typeface="Questrial"/>
              </a:rPr>
              <a:t>Many bugs seek safe, cozy holes to lay their eggs in, incubate larvae, or protect themselves from the cold of winter. </a:t>
            </a:r>
            <a:endParaRPr sz="2300">
              <a:solidFill>
                <a:schemeClr val="dk1"/>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8"/>
          <p:cNvPicPr preferRelativeResize="0"/>
          <p:nvPr/>
        </p:nvPicPr>
        <p:blipFill rotWithShape="1">
          <a:blip r:embed="rId3">
            <a:alphaModFix/>
          </a:blip>
          <a:srcRect b="411" l="0" r="0" t="10030"/>
          <a:stretch/>
        </p:blipFill>
        <p:spPr>
          <a:xfrm>
            <a:off x="0" y="0"/>
            <a:ext cx="9143999" cy="5459398"/>
          </a:xfrm>
          <a:prstGeom prst="rect">
            <a:avLst/>
          </a:prstGeom>
          <a:noFill/>
          <a:ln>
            <a:noFill/>
          </a:ln>
        </p:spPr>
      </p:pic>
      <p:sp>
        <p:nvSpPr>
          <p:cNvPr id="160" name="Google Shape;160;p28"/>
          <p:cNvSpPr/>
          <p:nvPr/>
        </p:nvSpPr>
        <p:spPr>
          <a:xfrm>
            <a:off x="4380200" y="2571750"/>
            <a:ext cx="4552800" cy="2304600"/>
          </a:xfrm>
          <a:prstGeom prst="rect">
            <a:avLst/>
          </a:prstGeom>
          <a:solidFill>
            <a:srgbClr val="34535B">
              <a:alpha val="8547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8"/>
          <p:cNvSpPr txBox="1"/>
          <p:nvPr/>
        </p:nvSpPr>
        <p:spPr>
          <a:xfrm>
            <a:off x="4380200" y="2488800"/>
            <a:ext cx="4552800" cy="24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Questrial"/>
                <a:ea typeface="Questrial"/>
                <a:cs typeface="Questrial"/>
                <a:sym typeface="Questrial"/>
              </a:rPr>
              <a:t>3. </a:t>
            </a:r>
            <a:r>
              <a:rPr lang="en" sz="3000">
                <a:solidFill>
                  <a:schemeClr val="dk1"/>
                </a:solidFill>
                <a:latin typeface="Questrial"/>
                <a:ea typeface="Questrial"/>
                <a:cs typeface="Questrial"/>
                <a:sym typeface="Questrial"/>
              </a:rPr>
              <a:t>Protect fish habitat</a:t>
            </a:r>
            <a:endParaRPr sz="3000">
              <a:solidFill>
                <a:schemeClr val="dk1"/>
              </a:solidFill>
              <a:latin typeface="Questrial"/>
              <a:ea typeface="Questrial"/>
              <a:cs typeface="Questrial"/>
              <a:sym typeface="Questrial"/>
            </a:endParaRPr>
          </a:p>
          <a:p>
            <a:pPr indent="0" lvl="0" marL="0" rtl="0" algn="l">
              <a:spcBef>
                <a:spcPts val="0"/>
              </a:spcBef>
              <a:spcAft>
                <a:spcPts val="0"/>
              </a:spcAft>
              <a:buNone/>
            </a:pPr>
            <a:r>
              <a:rPr lang="en" sz="2000">
                <a:solidFill>
                  <a:schemeClr val="dk1"/>
                </a:solidFill>
                <a:latin typeface="Questrial"/>
                <a:ea typeface="Questrial"/>
                <a:cs typeface="Questrial"/>
                <a:sym typeface="Questrial"/>
              </a:rPr>
              <a:t>Salmon lay their eggs in cold freshwater streams and creeks, where they remain over the winter. Planting native plants along stream banks helps shade the stream and keep the water cool when spring returns.</a:t>
            </a:r>
            <a:endParaRPr sz="2000">
              <a:solidFill>
                <a:schemeClr val="dk1"/>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2140800" y="1630500"/>
            <a:ext cx="4862400" cy="188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Activity: </a:t>
            </a:r>
            <a:endParaRPr sz="5000"/>
          </a:p>
          <a:p>
            <a:pPr indent="0" lvl="0" marL="0" rtl="0" algn="ctr">
              <a:spcBef>
                <a:spcPts val="0"/>
              </a:spcBef>
              <a:spcAft>
                <a:spcPts val="0"/>
              </a:spcAft>
              <a:buNone/>
            </a:pPr>
            <a:r>
              <a:rPr lang="en" sz="5000"/>
              <a:t>c</a:t>
            </a:r>
            <a:r>
              <a:rPr lang="en" sz="5000"/>
              <a:t>reate your own ectotherm!</a:t>
            </a:r>
            <a:endParaRPr sz="5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1350600" y="672625"/>
            <a:ext cx="6442800" cy="13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800">
                <a:solidFill>
                  <a:schemeClr val="dk1"/>
                </a:solidFill>
              </a:rPr>
              <a:t>What is an </a:t>
            </a:r>
            <a:r>
              <a:rPr lang="en" sz="3800">
                <a:solidFill>
                  <a:schemeClr val="dk1"/>
                </a:solidFill>
              </a:rPr>
              <a:t>ectotherm</a:t>
            </a:r>
            <a:r>
              <a:rPr b="0" lang="en" sz="3800">
                <a:solidFill>
                  <a:schemeClr val="dk1"/>
                </a:solidFill>
              </a:rPr>
              <a:t>?</a:t>
            </a:r>
            <a:endParaRPr b="0" sz="3800">
              <a:solidFill>
                <a:schemeClr val="dk1"/>
              </a:solidFill>
            </a:endParaRPr>
          </a:p>
        </p:txBody>
      </p:sp>
      <p:sp>
        <p:nvSpPr>
          <p:cNvPr id="92" name="Google Shape;92;p19"/>
          <p:cNvSpPr/>
          <p:nvPr/>
        </p:nvSpPr>
        <p:spPr>
          <a:xfrm>
            <a:off x="1615050" y="3837050"/>
            <a:ext cx="6442800" cy="709200"/>
          </a:xfrm>
          <a:prstGeom prst="roundRect">
            <a:avLst>
              <a:gd fmla="val 16667" name="adj"/>
            </a:avLst>
          </a:prstGeom>
          <a:gradFill>
            <a:gsLst>
              <a:gs pos="0">
                <a:srgbClr val="DCA575"/>
              </a:gs>
              <a:gs pos="100000">
                <a:srgbClr val="9C6331"/>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txBox="1"/>
          <p:nvPr>
            <p:ph idx="1" type="body"/>
          </p:nvPr>
        </p:nvSpPr>
        <p:spPr>
          <a:xfrm>
            <a:off x="1207500" y="1731350"/>
            <a:ext cx="6729000" cy="28149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solidFill>
                  <a:schemeClr val="lt2"/>
                </a:solidFill>
              </a:rPr>
              <a:t>A “cold-blooded” animal, or...</a:t>
            </a:r>
            <a:endParaRPr sz="2400">
              <a:solidFill>
                <a:schemeClr val="lt2"/>
              </a:solidFill>
            </a:endParaRPr>
          </a:p>
          <a:p>
            <a:pPr indent="0" lvl="0" marL="457200" rtl="0" algn="ctr">
              <a:spcBef>
                <a:spcPts val="1600"/>
              </a:spcBef>
              <a:spcAft>
                <a:spcPts val="0"/>
              </a:spcAft>
              <a:buNone/>
            </a:pPr>
            <a:r>
              <a:rPr lang="en" sz="2400">
                <a:solidFill>
                  <a:schemeClr val="lt2"/>
                </a:solidFill>
              </a:rPr>
              <a:t>An animal that relies on </a:t>
            </a:r>
            <a:r>
              <a:rPr b="1" lang="en" sz="2400">
                <a:solidFill>
                  <a:schemeClr val="lt2"/>
                </a:solidFill>
              </a:rPr>
              <a:t>external sources of heat</a:t>
            </a:r>
            <a:r>
              <a:rPr lang="en" sz="2400">
                <a:solidFill>
                  <a:schemeClr val="lt2"/>
                </a:solidFill>
              </a:rPr>
              <a:t> and </a:t>
            </a:r>
            <a:r>
              <a:rPr b="1" lang="en" sz="2400">
                <a:solidFill>
                  <a:schemeClr val="lt2"/>
                </a:solidFill>
              </a:rPr>
              <a:t>behavioral adaptations</a:t>
            </a:r>
            <a:r>
              <a:rPr lang="en" sz="2400">
                <a:solidFill>
                  <a:schemeClr val="lt2"/>
                </a:solidFill>
              </a:rPr>
              <a:t> to maintain body temperature.</a:t>
            </a:r>
            <a:endParaRPr sz="2400">
              <a:solidFill>
                <a:schemeClr val="lt2"/>
              </a:solidFill>
            </a:endParaRPr>
          </a:p>
          <a:p>
            <a:pPr indent="0" lvl="0" marL="457200" rtl="0" algn="ctr">
              <a:lnSpc>
                <a:spcPct val="100000"/>
              </a:lnSpc>
              <a:spcBef>
                <a:spcPts val="1600"/>
              </a:spcBef>
              <a:spcAft>
                <a:spcPts val="1600"/>
              </a:spcAft>
              <a:buNone/>
            </a:pPr>
            <a:r>
              <a:rPr b="1" lang="en" sz="1800">
                <a:solidFill>
                  <a:schemeClr val="dk1"/>
                </a:solidFill>
              </a:rPr>
              <a:t>R</a:t>
            </a:r>
            <a:r>
              <a:rPr b="1" lang="en" sz="1800">
                <a:solidFill>
                  <a:schemeClr val="dk1"/>
                </a:solidFill>
              </a:rPr>
              <a:t>eptiles, amphibians, fish, invertebrates (insects, arachnids, mollusks, crustaceans) </a:t>
            </a:r>
            <a:endParaRPr b="1"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rotWithShape="1">
          <a:blip r:embed="rId3">
            <a:alphaModFix/>
          </a:blip>
          <a:srcRect b="7813" l="0" r="0" t="7813"/>
          <a:stretch/>
        </p:blipFill>
        <p:spPr>
          <a:xfrm>
            <a:off x="0" y="0"/>
            <a:ext cx="9143999" cy="5143498"/>
          </a:xfrm>
          <a:prstGeom prst="rect">
            <a:avLst/>
          </a:prstGeom>
          <a:noFill/>
          <a:ln>
            <a:noFill/>
          </a:ln>
        </p:spPr>
      </p:pic>
      <p:sp>
        <p:nvSpPr>
          <p:cNvPr id="99" name="Google Shape;99;p20"/>
          <p:cNvSpPr/>
          <p:nvPr/>
        </p:nvSpPr>
        <p:spPr>
          <a:xfrm>
            <a:off x="0" y="0"/>
            <a:ext cx="3459600" cy="5143500"/>
          </a:xfrm>
          <a:prstGeom prst="rect">
            <a:avLst/>
          </a:prstGeom>
          <a:solidFill>
            <a:srgbClr val="FFFFFF">
              <a:alpha val="86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txBox="1"/>
          <p:nvPr/>
        </p:nvSpPr>
        <p:spPr>
          <a:xfrm>
            <a:off x="232878" y="219975"/>
            <a:ext cx="2336400" cy="915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Questrial"/>
                <a:ea typeface="Questrial"/>
                <a:cs typeface="Questrial"/>
                <a:sym typeface="Questrial"/>
              </a:rPr>
              <a:t>Huddling </a:t>
            </a:r>
            <a:endParaRPr b="1" sz="2400">
              <a:solidFill>
                <a:schemeClr val="lt1"/>
              </a:solidFill>
              <a:latin typeface="Questrial"/>
              <a:ea typeface="Questrial"/>
              <a:cs typeface="Questrial"/>
              <a:sym typeface="Questrial"/>
            </a:endParaRPr>
          </a:p>
          <a:p>
            <a:pPr indent="0" lvl="0" marL="0" rtl="0" algn="l">
              <a:spcBef>
                <a:spcPts val="0"/>
              </a:spcBef>
              <a:spcAft>
                <a:spcPts val="0"/>
              </a:spcAft>
              <a:buNone/>
            </a:pPr>
            <a:r>
              <a:rPr b="1" lang="en" sz="2400">
                <a:solidFill>
                  <a:schemeClr val="lt1"/>
                </a:solidFill>
                <a:latin typeface="Questrial"/>
                <a:ea typeface="Questrial"/>
                <a:cs typeface="Questrial"/>
                <a:sym typeface="Questrial"/>
              </a:rPr>
              <a:t>honey bees</a:t>
            </a:r>
            <a:endParaRPr b="1" sz="2400">
              <a:solidFill>
                <a:schemeClr val="lt1"/>
              </a:solidFill>
              <a:latin typeface="Questrial"/>
              <a:ea typeface="Questrial"/>
              <a:cs typeface="Questrial"/>
              <a:sym typeface="Questrial"/>
            </a:endParaRPr>
          </a:p>
        </p:txBody>
      </p:sp>
      <p:sp>
        <p:nvSpPr>
          <p:cNvPr id="101" name="Google Shape;101;p20"/>
          <p:cNvSpPr txBox="1"/>
          <p:nvPr/>
        </p:nvSpPr>
        <p:spPr>
          <a:xfrm>
            <a:off x="116400" y="1214050"/>
            <a:ext cx="3343200" cy="37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1"/>
                </a:solidFill>
                <a:latin typeface="Gudea"/>
                <a:ea typeface="Gudea"/>
                <a:cs typeface="Gudea"/>
                <a:sym typeface="Gudea"/>
              </a:rPr>
              <a:t>Behavioral adaptations:</a:t>
            </a:r>
            <a:endParaRPr sz="1800">
              <a:solidFill>
                <a:schemeClr val="lt1"/>
              </a:solidFill>
              <a:latin typeface="Gudea"/>
              <a:ea typeface="Gudea"/>
              <a:cs typeface="Gudea"/>
              <a:sym typeface="Gudea"/>
            </a:endParaRPr>
          </a:p>
          <a:p>
            <a:pPr indent="-342900" lvl="0" marL="457200" rtl="0" algn="l">
              <a:lnSpc>
                <a:spcPct val="115000"/>
              </a:lnSpc>
              <a:spcBef>
                <a:spcPts val="1600"/>
              </a:spcBef>
              <a:spcAft>
                <a:spcPts val="0"/>
              </a:spcAft>
              <a:buClr>
                <a:schemeClr val="lt1"/>
              </a:buClr>
              <a:buSzPts val="1800"/>
              <a:buFont typeface="Gudea"/>
              <a:buChar char="●"/>
            </a:pPr>
            <a:r>
              <a:rPr lang="en" sz="1800">
                <a:solidFill>
                  <a:schemeClr val="lt1"/>
                </a:solidFill>
                <a:latin typeface="Gudea"/>
                <a:ea typeface="Gudea"/>
                <a:cs typeface="Gudea"/>
                <a:sym typeface="Gudea"/>
              </a:rPr>
              <a:t>Bees in the colony are </a:t>
            </a:r>
            <a:r>
              <a:rPr b="1" lang="en" sz="1800">
                <a:solidFill>
                  <a:schemeClr val="lt1"/>
                </a:solidFill>
                <a:latin typeface="Gudea"/>
                <a:ea typeface="Gudea"/>
                <a:cs typeface="Gudea"/>
                <a:sym typeface="Gudea"/>
              </a:rPr>
              <a:t>replaced by “winter bees”</a:t>
            </a:r>
            <a:r>
              <a:rPr lang="en" sz="1800">
                <a:solidFill>
                  <a:schemeClr val="lt1"/>
                </a:solidFill>
                <a:latin typeface="Gudea"/>
                <a:ea typeface="Gudea"/>
                <a:cs typeface="Gudea"/>
                <a:sym typeface="Gudea"/>
              </a:rPr>
              <a:t> which are larger and live longer</a:t>
            </a:r>
            <a:endParaRPr sz="1800">
              <a:solidFill>
                <a:schemeClr val="lt1"/>
              </a:solidFill>
              <a:latin typeface="Gudea"/>
              <a:ea typeface="Gudea"/>
              <a:cs typeface="Gudea"/>
              <a:sym typeface="Gudea"/>
            </a:endParaRPr>
          </a:p>
          <a:p>
            <a:pPr indent="-342900" lvl="0" marL="457200" rtl="0" algn="l">
              <a:lnSpc>
                <a:spcPct val="115000"/>
              </a:lnSpc>
              <a:spcBef>
                <a:spcPts val="0"/>
              </a:spcBef>
              <a:spcAft>
                <a:spcPts val="0"/>
              </a:spcAft>
              <a:buClr>
                <a:schemeClr val="lt1"/>
              </a:buClr>
              <a:buSzPts val="1800"/>
              <a:buFont typeface="Gudea"/>
              <a:buChar char="●"/>
            </a:pPr>
            <a:r>
              <a:rPr lang="en" sz="1800">
                <a:solidFill>
                  <a:schemeClr val="lt1"/>
                </a:solidFill>
                <a:latin typeface="Gudea"/>
                <a:ea typeface="Gudea"/>
                <a:cs typeface="Gudea"/>
                <a:sym typeface="Gudea"/>
              </a:rPr>
              <a:t>Bees </a:t>
            </a:r>
            <a:r>
              <a:rPr b="1" lang="en" sz="1800">
                <a:solidFill>
                  <a:schemeClr val="lt1"/>
                </a:solidFill>
                <a:latin typeface="Gudea"/>
                <a:ea typeface="Gudea"/>
                <a:cs typeface="Gudea"/>
                <a:sym typeface="Gudea"/>
              </a:rPr>
              <a:t>cache (</a:t>
            </a:r>
            <a:r>
              <a:rPr b="1" lang="en" sz="1800">
                <a:solidFill>
                  <a:schemeClr val="lt1"/>
                </a:solidFill>
                <a:latin typeface="Gudea"/>
                <a:ea typeface="Gudea"/>
                <a:cs typeface="Gudea"/>
                <a:sym typeface="Gudea"/>
              </a:rPr>
              <a:t>store) extra food</a:t>
            </a:r>
            <a:r>
              <a:rPr lang="en" sz="1800">
                <a:solidFill>
                  <a:schemeClr val="lt1"/>
                </a:solidFill>
                <a:latin typeface="Gudea"/>
                <a:ea typeface="Gudea"/>
                <a:cs typeface="Gudea"/>
                <a:sym typeface="Gudea"/>
              </a:rPr>
              <a:t> so they have enough energy to last the winter</a:t>
            </a:r>
            <a:endParaRPr sz="1800">
              <a:solidFill>
                <a:schemeClr val="lt1"/>
              </a:solidFill>
              <a:latin typeface="Gudea"/>
              <a:ea typeface="Gudea"/>
              <a:cs typeface="Gudea"/>
              <a:sym typeface="Gudea"/>
            </a:endParaRPr>
          </a:p>
          <a:p>
            <a:pPr indent="-342900" lvl="0" marL="457200" rtl="0" algn="l">
              <a:lnSpc>
                <a:spcPct val="115000"/>
              </a:lnSpc>
              <a:spcBef>
                <a:spcPts val="0"/>
              </a:spcBef>
              <a:spcAft>
                <a:spcPts val="0"/>
              </a:spcAft>
              <a:buClr>
                <a:schemeClr val="lt1"/>
              </a:buClr>
              <a:buSzPts val="1800"/>
              <a:buFont typeface="Gudea"/>
              <a:buChar char="●"/>
            </a:pPr>
            <a:r>
              <a:rPr lang="en" sz="1800">
                <a:solidFill>
                  <a:schemeClr val="lt1"/>
                </a:solidFill>
                <a:latin typeface="Gudea"/>
                <a:ea typeface="Gudea"/>
                <a:cs typeface="Gudea"/>
                <a:sym typeface="Gudea"/>
              </a:rPr>
              <a:t>Bees </a:t>
            </a:r>
            <a:r>
              <a:rPr b="1" lang="en" sz="1800">
                <a:solidFill>
                  <a:schemeClr val="lt1"/>
                </a:solidFill>
                <a:latin typeface="Gudea"/>
                <a:ea typeface="Gudea"/>
                <a:cs typeface="Gudea"/>
                <a:sym typeface="Gudea"/>
              </a:rPr>
              <a:t>“cuddle” together</a:t>
            </a:r>
            <a:r>
              <a:rPr lang="en" sz="1800">
                <a:solidFill>
                  <a:schemeClr val="lt1"/>
                </a:solidFill>
                <a:latin typeface="Gudea"/>
                <a:ea typeface="Gudea"/>
                <a:cs typeface="Gudea"/>
                <a:sym typeface="Gudea"/>
              </a:rPr>
              <a:t> in a cluster and buzz, creating warmth for the queen</a:t>
            </a:r>
            <a:endParaRPr sz="1800">
              <a:solidFill>
                <a:schemeClr val="lt1"/>
              </a:solidFill>
              <a:latin typeface="Gudea"/>
              <a:ea typeface="Gudea"/>
              <a:cs typeface="Gudea"/>
              <a:sym typeface="Gudea"/>
            </a:endParaRPr>
          </a:p>
          <a:p>
            <a:pPr indent="0" lvl="0" marL="0" rtl="0" algn="l">
              <a:lnSpc>
                <a:spcPct val="115000"/>
              </a:lnSpc>
              <a:spcBef>
                <a:spcPts val="1600"/>
              </a:spcBef>
              <a:spcAft>
                <a:spcPts val="0"/>
              </a:spcAft>
              <a:buNone/>
            </a:pPr>
            <a:r>
              <a:t/>
            </a:r>
            <a:endParaRPr sz="1800">
              <a:solidFill>
                <a:schemeClr val="lt1"/>
              </a:solidFill>
              <a:latin typeface="Gudea"/>
              <a:ea typeface="Gudea"/>
              <a:cs typeface="Gudea"/>
              <a:sym typeface="Gudea"/>
            </a:endParaRPr>
          </a:p>
          <a:p>
            <a:pPr indent="0" lvl="0" marL="0" rtl="0" algn="l">
              <a:lnSpc>
                <a:spcPct val="115000"/>
              </a:lnSpc>
              <a:spcBef>
                <a:spcPts val="1600"/>
              </a:spcBef>
              <a:spcAft>
                <a:spcPts val="1600"/>
              </a:spcAft>
              <a:buNone/>
            </a:pPr>
            <a:r>
              <a:t/>
            </a:r>
            <a:endParaRPr sz="1800">
              <a:solidFill>
                <a:schemeClr val="lt1"/>
              </a:solidFill>
              <a:latin typeface="Gudea"/>
              <a:ea typeface="Gudea"/>
              <a:cs typeface="Gudea"/>
              <a:sym typeface="Gude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b="16387" l="0" r="0" t="8610"/>
          <a:stretch/>
        </p:blipFill>
        <p:spPr>
          <a:xfrm>
            <a:off x="0" y="0"/>
            <a:ext cx="9144000" cy="5143496"/>
          </a:xfrm>
          <a:prstGeom prst="rect">
            <a:avLst/>
          </a:prstGeom>
          <a:noFill/>
          <a:ln>
            <a:noFill/>
          </a:ln>
        </p:spPr>
      </p:pic>
      <p:sp>
        <p:nvSpPr>
          <p:cNvPr id="107" name="Google Shape;107;p21"/>
          <p:cNvSpPr/>
          <p:nvPr/>
        </p:nvSpPr>
        <p:spPr>
          <a:xfrm>
            <a:off x="0" y="0"/>
            <a:ext cx="3459600" cy="5143500"/>
          </a:xfrm>
          <a:prstGeom prst="rect">
            <a:avLst/>
          </a:prstGeom>
          <a:solidFill>
            <a:srgbClr val="FFFFFF">
              <a:alpha val="86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nvSpPr>
        <p:spPr>
          <a:xfrm>
            <a:off x="232878" y="219975"/>
            <a:ext cx="2336400" cy="915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Questrial"/>
                <a:ea typeface="Questrial"/>
                <a:cs typeface="Questrial"/>
                <a:sym typeface="Questrial"/>
              </a:rPr>
              <a:t>Sun-seeking</a:t>
            </a:r>
            <a:endParaRPr b="1" sz="2400">
              <a:solidFill>
                <a:schemeClr val="lt1"/>
              </a:solidFill>
              <a:latin typeface="Questrial"/>
              <a:ea typeface="Questrial"/>
              <a:cs typeface="Questrial"/>
              <a:sym typeface="Questrial"/>
            </a:endParaRPr>
          </a:p>
          <a:p>
            <a:pPr indent="0" lvl="0" marL="0" rtl="0" algn="l">
              <a:spcBef>
                <a:spcPts val="0"/>
              </a:spcBef>
              <a:spcAft>
                <a:spcPts val="0"/>
              </a:spcAft>
              <a:buNone/>
            </a:pPr>
            <a:r>
              <a:rPr b="1" lang="en" sz="2400">
                <a:solidFill>
                  <a:schemeClr val="lt1"/>
                </a:solidFill>
                <a:latin typeface="Questrial"/>
                <a:ea typeface="Questrial"/>
                <a:cs typeface="Questrial"/>
                <a:sym typeface="Questrial"/>
              </a:rPr>
              <a:t>snakes</a:t>
            </a:r>
            <a:endParaRPr b="1" sz="2400">
              <a:solidFill>
                <a:schemeClr val="lt1"/>
              </a:solidFill>
              <a:latin typeface="Questrial"/>
              <a:ea typeface="Questrial"/>
              <a:cs typeface="Questrial"/>
              <a:sym typeface="Questrial"/>
            </a:endParaRPr>
          </a:p>
        </p:txBody>
      </p:sp>
      <p:sp>
        <p:nvSpPr>
          <p:cNvPr id="109" name="Google Shape;109;p21"/>
          <p:cNvSpPr txBox="1"/>
          <p:nvPr/>
        </p:nvSpPr>
        <p:spPr>
          <a:xfrm>
            <a:off x="116400" y="1202425"/>
            <a:ext cx="2945100" cy="352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1"/>
                </a:solidFill>
                <a:latin typeface="Gudea"/>
                <a:ea typeface="Gudea"/>
                <a:cs typeface="Gudea"/>
                <a:sym typeface="Gudea"/>
              </a:rPr>
              <a:t>Behavioral adaptations:</a:t>
            </a:r>
            <a:endParaRPr sz="1800">
              <a:solidFill>
                <a:schemeClr val="lt1"/>
              </a:solidFill>
              <a:latin typeface="Gudea"/>
              <a:ea typeface="Gudea"/>
              <a:cs typeface="Gudea"/>
              <a:sym typeface="Gudea"/>
            </a:endParaRPr>
          </a:p>
          <a:p>
            <a:pPr indent="-342900" lvl="0" marL="457200" rtl="0" algn="l">
              <a:lnSpc>
                <a:spcPct val="115000"/>
              </a:lnSpc>
              <a:spcBef>
                <a:spcPts val="1600"/>
              </a:spcBef>
              <a:spcAft>
                <a:spcPts val="0"/>
              </a:spcAft>
              <a:buClr>
                <a:schemeClr val="lt1"/>
              </a:buClr>
              <a:buSzPts val="1800"/>
              <a:buFont typeface="Gudea"/>
              <a:buChar char="●"/>
            </a:pPr>
            <a:r>
              <a:rPr b="1" lang="en" sz="1800">
                <a:solidFill>
                  <a:schemeClr val="lt1"/>
                </a:solidFill>
                <a:latin typeface="Gudea"/>
                <a:ea typeface="Gudea"/>
                <a:cs typeface="Gudea"/>
                <a:sym typeface="Gudea"/>
              </a:rPr>
              <a:t>Bask</a:t>
            </a:r>
            <a:r>
              <a:rPr lang="en" sz="1800">
                <a:solidFill>
                  <a:schemeClr val="lt1"/>
                </a:solidFill>
                <a:latin typeface="Gudea"/>
                <a:ea typeface="Gudea"/>
                <a:cs typeface="Gudea"/>
                <a:sym typeface="Gudea"/>
              </a:rPr>
              <a:t> </a:t>
            </a:r>
            <a:r>
              <a:rPr b="1" lang="en" sz="1800">
                <a:solidFill>
                  <a:schemeClr val="lt1"/>
                </a:solidFill>
                <a:latin typeface="Gudea"/>
                <a:ea typeface="Gudea"/>
                <a:cs typeface="Gudea"/>
                <a:sym typeface="Gudea"/>
              </a:rPr>
              <a:t>in the sun</a:t>
            </a:r>
            <a:r>
              <a:rPr lang="en" sz="1800">
                <a:solidFill>
                  <a:schemeClr val="lt1"/>
                </a:solidFill>
                <a:latin typeface="Gudea"/>
                <a:ea typeface="Gudea"/>
                <a:cs typeface="Gudea"/>
                <a:sym typeface="Gudea"/>
              </a:rPr>
              <a:t> to soak up thermal energy</a:t>
            </a:r>
            <a:endParaRPr sz="1800">
              <a:solidFill>
                <a:schemeClr val="lt1"/>
              </a:solidFill>
              <a:latin typeface="Gudea"/>
              <a:ea typeface="Gudea"/>
              <a:cs typeface="Gudea"/>
              <a:sym typeface="Gudea"/>
            </a:endParaRPr>
          </a:p>
          <a:p>
            <a:pPr indent="-342900" lvl="0" marL="457200" rtl="0" algn="l">
              <a:lnSpc>
                <a:spcPct val="115000"/>
              </a:lnSpc>
              <a:spcBef>
                <a:spcPts val="0"/>
              </a:spcBef>
              <a:spcAft>
                <a:spcPts val="0"/>
              </a:spcAft>
              <a:buClr>
                <a:schemeClr val="lt1"/>
              </a:buClr>
              <a:buSzPts val="1800"/>
              <a:buFont typeface="Gudea"/>
              <a:buChar char="●"/>
            </a:pPr>
            <a:r>
              <a:rPr b="1" lang="en" sz="1800">
                <a:solidFill>
                  <a:schemeClr val="lt1"/>
                </a:solidFill>
                <a:latin typeface="Gudea"/>
                <a:ea typeface="Gudea"/>
                <a:cs typeface="Gudea"/>
                <a:sym typeface="Gudea"/>
              </a:rPr>
              <a:t>Cuddle together</a:t>
            </a:r>
            <a:r>
              <a:rPr lang="en" sz="1800">
                <a:solidFill>
                  <a:schemeClr val="lt1"/>
                </a:solidFill>
                <a:latin typeface="Gudea"/>
                <a:ea typeface="Gudea"/>
                <a:cs typeface="Gudea"/>
                <a:sym typeface="Gudea"/>
              </a:rPr>
              <a:t> for warmth, in </a:t>
            </a:r>
            <a:r>
              <a:rPr b="1" lang="en" sz="1800">
                <a:solidFill>
                  <a:schemeClr val="lt1"/>
                </a:solidFill>
                <a:latin typeface="Gudea"/>
                <a:ea typeface="Gudea"/>
                <a:cs typeface="Gudea"/>
                <a:sym typeface="Gudea"/>
              </a:rPr>
              <a:t>dens</a:t>
            </a:r>
            <a:r>
              <a:rPr lang="en" sz="1800">
                <a:solidFill>
                  <a:schemeClr val="lt1"/>
                </a:solidFill>
                <a:latin typeface="Gudea"/>
                <a:ea typeface="Gudea"/>
                <a:cs typeface="Gudea"/>
                <a:sym typeface="Gudea"/>
              </a:rPr>
              <a:t> or under rocks</a:t>
            </a:r>
            <a:endParaRPr sz="1800">
              <a:solidFill>
                <a:schemeClr val="lt1"/>
              </a:solidFill>
              <a:latin typeface="Gudea"/>
              <a:ea typeface="Gudea"/>
              <a:cs typeface="Gudea"/>
              <a:sym typeface="Gudea"/>
            </a:endParaRPr>
          </a:p>
          <a:p>
            <a:pPr indent="-342900" lvl="0" marL="457200" rtl="0" algn="l">
              <a:lnSpc>
                <a:spcPct val="115000"/>
              </a:lnSpc>
              <a:spcBef>
                <a:spcPts val="0"/>
              </a:spcBef>
              <a:spcAft>
                <a:spcPts val="0"/>
              </a:spcAft>
              <a:buClr>
                <a:schemeClr val="lt1"/>
              </a:buClr>
              <a:buSzPts val="1800"/>
              <a:buFont typeface="Gudea"/>
              <a:buChar char="●"/>
            </a:pPr>
            <a:r>
              <a:rPr b="1" lang="en" sz="1800">
                <a:solidFill>
                  <a:schemeClr val="lt1"/>
                </a:solidFill>
                <a:latin typeface="Gudea"/>
                <a:ea typeface="Gudea"/>
                <a:cs typeface="Gudea"/>
                <a:sym typeface="Gudea"/>
              </a:rPr>
              <a:t>Dormancy</a:t>
            </a:r>
            <a:r>
              <a:rPr lang="en" sz="1800">
                <a:solidFill>
                  <a:schemeClr val="lt1"/>
                </a:solidFill>
                <a:latin typeface="Gudea"/>
                <a:ea typeface="Gudea"/>
                <a:cs typeface="Gudea"/>
                <a:sym typeface="Gudea"/>
              </a:rPr>
              <a:t>: slowing down the </a:t>
            </a:r>
            <a:r>
              <a:rPr lang="en" sz="1800">
                <a:solidFill>
                  <a:schemeClr val="lt1"/>
                </a:solidFill>
                <a:latin typeface="Gudea"/>
                <a:ea typeface="Gudea"/>
                <a:cs typeface="Gudea"/>
                <a:sym typeface="Gudea"/>
              </a:rPr>
              <a:t>body</a:t>
            </a:r>
            <a:r>
              <a:rPr lang="en" sz="1800">
                <a:solidFill>
                  <a:schemeClr val="lt1"/>
                </a:solidFill>
                <a:latin typeface="Gudea"/>
                <a:ea typeface="Gudea"/>
                <a:cs typeface="Gudea"/>
                <a:sym typeface="Gudea"/>
              </a:rPr>
              <a:t> to use less energy</a:t>
            </a:r>
            <a:endParaRPr sz="1800">
              <a:solidFill>
                <a:schemeClr val="lt1"/>
              </a:solidFill>
              <a:latin typeface="Gudea"/>
              <a:ea typeface="Gudea"/>
              <a:cs typeface="Gudea"/>
              <a:sym typeface="Gude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0" l="0" r="0" t="0"/>
          <a:stretch/>
        </p:blipFill>
        <p:spPr>
          <a:xfrm>
            <a:off x="0" y="0"/>
            <a:ext cx="9144003" cy="5143496"/>
          </a:xfrm>
          <a:prstGeom prst="rect">
            <a:avLst/>
          </a:prstGeom>
          <a:noFill/>
          <a:ln>
            <a:noFill/>
          </a:ln>
        </p:spPr>
      </p:pic>
      <p:sp>
        <p:nvSpPr>
          <p:cNvPr id="115" name="Google Shape;115;p22"/>
          <p:cNvSpPr/>
          <p:nvPr/>
        </p:nvSpPr>
        <p:spPr>
          <a:xfrm>
            <a:off x="0" y="0"/>
            <a:ext cx="3459600" cy="5143500"/>
          </a:xfrm>
          <a:prstGeom prst="rect">
            <a:avLst/>
          </a:prstGeom>
          <a:solidFill>
            <a:srgbClr val="FFFFFF">
              <a:alpha val="86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nvSpPr>
        <p:spPr>
          <a:xfrm>
            <a:off x="232878" y="219975"/>
            <a:ext cx="2336400" cy="915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Questrial"/>
                <a:ea typeface="Questrial"/>
                <a:cs typeface="Questrial"/>
                <a:sym typeface="Questrial"/>
              </a:rPr>
              <a:t>Migrating monarchs</a:t>
            </a:r>
            <a:endParaRPr b="1" sz="2400">
              <a:solidFill>
                <a:schemeClr val="lt1"/>
              </a:solidFill>
              <a:latin typeface="Questrial"/>
              <a:ea typeface="Questrial"/>
              <a:cs typeface="Questrial"/>
              <a:sym typeface="Questrial"/>
            </a:endParaRPr>
          </a:p>
        </p:txBody>
      </p:sp>
      <p:sp>
        <p:nvSpPr>
          <p:cNvPr id="117" name="Google Shape;117;p22"/>
          <p:cNvSpPr txBox="1"/>
          <p:nvPr/>
        </p:nvSpPr>
        <p:spPr>
          <a:xfrm>
            <a:off x="116400" y="1202425"/>
            <a:ext cx="2945100" cy="352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1"/>
                </a:solidFill>
                <a:latin typeface="Gudea"/>
                <a:ea typeface="Gudea"/>
                <a:cs typeface="Gudea"/>
                <a:sym typeface="Gudea"/>
              </a:rPr>
              <a:t>Behavioral adaptations:</a:t>
            </a:r>
            <a:endParaRPr sz="1800">
              <a:solidFill>
                <a:schemeClr val="lt1"/>
              </a:solidFill>
              <a:latin typeface="Gudea"/>
              <a:ea typeface="Gudea"/>
              <a:cs typeface="Gudea"/>
              <a:sym typeface="Gudea"/>
            </a:endParaRPr>
          </a:p>
          <a:p>
            <a:pPr indent="-342900" lvl="0" marL="457200" rtl="0" algn="l">
              <a:lnSpc>
                <a:spcPct val="115000"/>
              </a:lnSpc>
              <a:spcBef>
                <a:spcPts val="1600"/>
              </a:spcBef>
              <a:spcAft>
                <a:spcPts val="0"/>
              </a:spcAft>
              <a:buClr>
                <a:schemeClr val="lt1"/>
              </a:buClr>
              <a:buSzPts val="1800"/>
              <a:buFont typeface="Gudea"/>
              <a:buChar char="●"/>
            </a:pPr>
            <a:r>
              <a:rPr lang="en" sz="1800">
                <a:solidFill>
                  <a:schemeClr val="lt1"/>
                </a:solidFill>
                <a:latin typeface="Gudea"/>
                <a:ea typeface="Gudea"/>
                <a:cs typeface="Gudea"/>
                <a:sym typeface="Gudea"/>
              </a:rPr>
              <a:t>Monarch butterflies </a:t>
            </a:r>
            <a:r>
              <a:rPr b="1" lang="en" sz="1800">
                <a:solidFill>
                  <a:schemeClr val="lt1"/>
                </a:solidFill>
                <a:latin typeface="Gudea"/>
                <a:ea typeface="Gudea"/>
                <a:cs typeface="Gudea"/>
                <a:sym typeface="Gudea"/>
              </a:rPr>
              <a:t>migrate</a:t>
            </a:r>
            <a:r>
              <a:rPr lang="en" sz="1800">
                <a:solidFill>
                  <a:schemeClr val="lt1"/>
                </a:solidFill>
                <a:latin typeface="Gudea"/>
                <a:ea typeface="Gudea"/>
                <a:cs typeface="Gudea"/>
                <a:sym typeface="Gudea"/>
              </a:rPr>
              <a:t> to warmer climates during the North American winter</a:t>
            </a:r>
            <a:endParaRPr sz="1800">
              <a:solidFill>
                <a:schemeClr val="lt1"/>
              </a:solidFill>
              <a:latin typeface="Gudea"/>
              <a:ea typeface="Gudea"/>
              <a:cs typeface="Gudea"/>
              <a:sym typeface="Gudea"/>
            </a:endParaRPr>
          </a:p>
          <a:p>
            <a:pPr indent="-342900" lvl="0" marL="457200" rtl="0" algn="l">
              <a:lnSpc>
                <a:spcPct val="115000"/>
              </a:lnSpc>
              <a:spcBef>
                <a:spcPts val="0"/>
              </a:spcBef>
              <a:spcAft>
                <a:spcPts val="0"/>
              </a:spcAft>
              <a:buClr>
                <a:schemeClr val="lt1"/>
              </a:buClr>
              <a:buSzPts val="1800"/>
              <a:buFont typeface="Gudea"/>
              <a:buChar char="●"/>
            </a:pPr>
            <a:r>
              <a:rPr lang="en" sz="1800">
                <a:solidFill>
                  <a:schemeClr val="lt1"/>
                </a:solidFill>
                <a:latin typeface="Gudea"/>
                <a:ea typeface="Gudea"/>
                <a:cs typeface="Gudea"/>
                <a:sym typeface="Gudea"/>
              </a:rPr>
              <a:t>Other moth &amp; butterfly larvae </a:t>
            </a:r>
            <a:r>
              <a:rPr b="1" lang="en" sz="1800">
                <a:solidFill>
                  <a:schemeClr val="lt1"/>
                </a:solidFill>
                <a:latin typeface="Gudea"/>
                <a:ea typeface="Gudea"/>
                <a:cs typeface="Gudea"/>
                <a:sym typeface="Gudea"/>
              </a:rPr>
              <a:t>form a</a:t>
            </a:r>
            <a:r>
              <a:rPr lang="en" sz="1800">
                <a:solidFill>
                  <a:schemeClr val="lt1"/>
                </a:solidFill>
                <a:latin typeface="Gudea"/>
                <a:ea typeface="Gudea"/>
                <a:cs typeface="Gudea"/>
                <a:sym typeface="Gudea"/>
              </a:rPr>
              <a:t> </a:t>
            </a:r>
            <a:r>
              <a:rPr b="1" lang="en" sz="1800">
                <a:solidFill>
                  <a:schemeClr val="lt1"/>
                </a:solidFill>
                <a:latin typeface="Gudea"/>
                <a:ea typeface="Gudea"/>
                <a:cs typeface="Gudea"/>
                <a:sym typeface="Gudea"/>
              </a:rPr>
              <a:t>cocoon or chrysalis</a:t>
            </a:r>
            <a:r>
              <a:rPr lang="en" sz="1800">
                <a:solidFill>
                  <a:schemeClr val="lt1"/>
                </a:solidFill>
                <a:latin typeface="Gudea"/>
                <a:ea typeface="Gudea"/>
                <a:cs typeface="Gudea"/>
                <a:sym typeface="Gudea"/>
              </a:rPr>
              <a:t> during the winter months</a:t>
            </a:r>
            <a:endParaRPr sz="1800">
              <a:solidFill>
                <a:schemeClr val="lt1"/>
              </a:solidFill>
              <a:latin typeface="Gudea"/>
              <a:ea typeface="Gudea"/>
              <a:cs typeface="Gudea"/>
              <a:sym typeface="Gude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7813" l="0" r="0" t="7813"/>
          <a:stretch/>
        </p:blipFill>
        <p:spPr>
          <a:xfrm>
            <a:off x="0" y="0"/>
            <a:ext cx="9144002" cy="5143495"/>
          </a:xfrm>
          <a:prstGeom prst="rect">
            <a:avLst/>
          </a:prstGeom>
          <a:noFill/>
          <a:ln>
            <a:noFill/>
          </a:ln>
        </p:spPr>
      </p:pic>
      <p:sp>
        <p:nvSpPr>
          <p:cNvPr id="123" name="Google Shape;123;p23"/>
          <p:cNvSpPr/>
          <p:nvPr/>
        </p:nvSpPr>
        <p:spPr>
          <a:xfrm>
            <a:off x="0" y="0"/>
            <a:ext cx="3459600" cy="5143500"/>
          </a:xfrm>
          <a:prstGeom prst="rect">
            <a:avLst/>
          </a:prstGeom>
          <a:solidFill>
            <a:srgbClr val="FFFFFF">
              <a:alpha val="86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txBox="1"/>
          <p:nvPr/>
        </p:nvSpPr>
        <p:spPr>
          <a:xfrm>
            <a:off x="232878" y="219975"/>
            <a:ext cx="2336400" cy="915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Questrial"/>
                <a:ea typeface="Questrial"/>
                <a:cs typeface="Questrial"/>
                <a:sym typeface="Questrial"/>
              </a:rPr>
              <a:t>Tough turtles</a:t>
            </a:r>
            <a:endParaRPr b="1" sz="2400">
              <a:solidFill>
                <a:schemeClr val="lt1"/>
              </a:solidFill>
              <a:latin typeface="Questrial"/>
              <a:ea typeface="Questrial"/>
              <a:cs typeface="Questrial"/>
              <a:sym typeface="Questrial"/>
            </a:endParaRPr>
          </a:p>
        </p:txBody>
      </p:sp>
      <p:sp>
        <p:nvSpPr>
          <p:cNvPr id="125" name="Google Shape;125;p23"/>
          <p:cNvSpPr txBox="1"/>
          <p:nvPr/>
        </p:nvSpPr>
        <p:spPr>
          <a:xfrm>
            <a:off x="116400" y="1202425"/>
            <a:ext cx="3343200" cy="38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Gudea"/>
                <a:ea typeface="Gudea"/>
                <a:cs typeface="Gudea"/>
                <a:sym typeface="Gudea"/>
              </a:rPr>
              <a:t>Behavioral adaptations:</a:t>
            </a:r>
            <a:endParaRPr sz="1800">
              <a:solidFill>
                <a:schemeClr val="lt1"/>
              </a:solidFill>
              <a:latin typeface="Gudea"/>
              <a:ea typeface="Gudea"/>
              <a:cs typeface="Gudea"/>
              <a:sym typeface="Gudea"/>
            </a:endParaRPr>
          </a:p>
          <a:p>
            <a:pPr indent="-342900" lvl="0" marL="457200" rtl="0" algn="l">
              <a:spcBef>
                <a:spcPts val="1600"/>
              </a:spcBef>
              <a:spcAft>
                <a:spcPts val="0"/>
              </a:spcAft>
              <a:buClr>
                <a:schemeClr val="lt1"/>
              </a:buClr>
              <a:buSzPts val="1800"/>
              <a:buFont typeface="Gudea"/>
              <a:buChar char="●"/>
            </a:pPr>
            <a:r>
              <a:rPr b="1" lang="en" sz="1800">
                <a:solidFill>
                  <a:schemeClr val="lt1"/>
                </a:solidFill>
                <a:latin typeface="Gudea"/>
                <a:ea typeface="Gudea"/>
                <a:cs typeface="Gudea"/>
                <a:sym typeface="Gudea"/>
              </a:rPr>
              <a:t>Lay dormant</a:t>
            </a:r>
            <a:r>
              <a:rPr lang="en" sz="1800">
                <a:solidFill>
                  <a:schemeClr val="lt1"/>
                </a:solidFill>
                <a:latin typeface="Gudea"/>
                <a:ea typeface="Gudea"/>
                <a:cs typeface="Gudea"/>
                <a:sym typeface="Gudea"/>
              </a:rPr>
              <a:t> </a:t>
            </a:r>
            <a:r>
              <a:rPr b="1" lang="en" sz="1800">
                <a:solidFill>
                  <a:schemeClr val="lt1"/>
                </a:solidFill>
                <a:latin typeface="Gudea"/>
                <a:ea typeface="Gudea"/>
                <a:cs typeface="Gudea"/>
                <a:sym typeface="Gudea"/>
              </a:rPr>
              <a:t>in groups </a:t>
            </a:r>
            <a:r>
              <a:rPr lang="en" sz="1800">
                <a:solidFill>
                  <a:schemeClr val="lt1"/>
                </a:solidFill>
                <a:latin typeface="Gudea"/>
                <a:ea typeface="Gudea"/>
                <a:cs typeface="Gudea"/>
                <a:sym typeface="Gudea"/>
              </a:rPr>
              <a:t>through the winter at the bottom of ponds (water </a:t>
            </a:r>
            <a:r>
              <a:rPr b="1" lang="en" sz="1800">
                <a:solidFill>
                  <a:schemeClr val="lt1"/>
                </a:solidFill>
                <a:latin typeface="Gudea"/>
                <a:ea typeface="Gudea"/>
                <a:cs typeface="Gudea"/>
                <a:sym typeface="Gudea"/>
              </a:rPr>
              <a:t>insulates </a:t>
            </a:r>
            <a:r>
              <a:rPr lang="en" sz="1800">
                <a:solidFill>
                  <a:schemeClr val="lt1"/>
                </a:solidFill>
                <a:latin typeface="Gudea"/>
                <a:ea typeface="Gudea"/>
                <a:cs typeface="Gudea"/>
                <a:sym typeface="Gudea"/>
              </a:rPr>
              <a:t>better than air)</a:t>
            </a:r>
            <a:endParaRPr sz="1800">
              <a:solidFill>
                <a:schemeClr val="lt1"/>
              </a:solidFill>
              <a:latin typeface="Gudea"/>
              <a:ea typeface="Gudea"/>
              <a:cs typeface="Gudea"/>
              <a:sym typeface="Gudea"/>
            </a:endParaRPr>
          </a:p>
          <a:p>
            <a:pPr indent="-342900" lvl="0" marL="457200" rtl="0" algn="l">
              <a:spcBef>
                <a:spcPts val="0"/>
              </a:spcBef>
              <a:spcAft>
                <a:spcPts val="0"/>
              </a:spcAft>
              <a:buClr>
                <a:schemeClr val="lt1"/>
              </a:buClr>
              <a:buSzPts val="1800"/>
              <a:buFont typeface="Gudea"/>
              <a:buChar char="●"/>
            </a:pPr>
            <a:r>
              <a:rPr b="1" lang="en" sz="1800">
                <a:solidFill>
                  <a:schemeClr val="lt1"/>
                </a:solidFill>
                <a:latin typeface="Gudea"/>
                <a:ea typeface="Gudea"/>
                <a:cs typeface="Gudea"/>
                <a:sym typeface="Gudea"/>
              </a:rPr>
              <a:t>Bask</a:t>
            </a:r>
            <a:r>
              <a:rPr lang="en" sz="1800">
                <a:solidFill>
                  <a:schemeClr val="lt1"/>
                </a:solidFill>
                <a:latin typeface="Gudea"/>
                <a:ea typeface="Gudea"/>
                <a:cs typeface="Gudea"/>
                <a:sym typeface="Gudea"/>
              </a:rPr>
              <a:t> in the sun on rocks or logs to soak up thermal energy</a:t>
            </a:r>
            <a:endParaRPr sz="1800">
              <a:solidFill>
                <a:schemeClr val="lt1"/>
              </a:solidFill>
              <a:latin typeface="Gudea"/>
              <a:ea typeface="Gudea"/>
              <a:cs typeface="Gudea"/>
              <a:sym typeface="Gudea"/>
            </a:endParaRPr>
          </a:p>
          <a:p>
            <a:pPr indent="0" lvl="0" marL="0" rtl="0" algn="l">
              <a:spcBef>
                <a:spcPts val="1600"/>
              </a:spcBef>
              <a:spcAft>
                <a:spcPts val="0"/>
              </a:spcAft>
              <a:buNone/>
            </a:pPr>
            <a:r>
              <a:rPr lang="en" sz="1800">
                <a:solidFill>
                  <a:schemeClr val="lt1"/>
                </a:solidFill>
                <a:latin typeface="Gudea"/>
                <a:ea typeface="Gudea"/>
                <a:cs typeface="Gudea"/>
                <a:sym typeface="Gudea"/>
              </a:rPr>
              <a:t>Physiological adaptations:</a:t>
            </a:r>
            <a:endParaRPr sz="1800">
              <a:solidFill>
                <a:schemeClr val="lt1"/>
              </a:solidFill>
              <a:latin typeface="Gudea"/>
              <a:ea typeface="Gudea"/>
              <a:cs typeface="Gudea"/>
              <a:sym typeface="Gudea"/>
            </a:endParaRPr>
          </a:p>
          <a:p>
            <a:pPr indent="-342900" lvl="0" marL="457200" rtl="0" algn="l">
              <a:spcBef>
                <a:spcPts val="1600"/>
              </a:spcBef>
              <a:spcAft>
                <a:spcPts val="0"/>
              </a:spcAft>
              <a:buClr>
                <a:schemeClr val="lt1"/>
              </a:buClr>
              <a:buSzPts val="1800"/>
              <a:buFont typeface="Gudea"/>
              <a:buChar char="●"/>
            </a:pPr>
            <a:r>
              <a:rPr lang="en" sz="1800">
                <a:solidFill>
                  <a:schemeClr val="lt1"/>
                </a:solidFill>
                <a:latin typeface="Gudea"/>
                <a:ea typeface="Gudea"/>
                <a:cs typeface="Gudea"/>
                <a:sym typeface="Gudea"/>
              </a:rPr>
              <a:t>Change their </a:t>
            </a:r>
            <a:r>
              <a:rPr b="1" lang="en" sz="1800">
                <a:solidFill>
                  <a:schemeClr val="lt1"/>
                </a:solidFill>
                <a:latin typeface="Gudea"/>
                <a:ea typeface="Gudea"/>
                <a:cs typeface="Gudea"/>
                <a:sym typeface="Gudea"/>
              </a:rPr>
              <a:t>metabolism</a:t>
            </a:r>
            <a:r>
              <a:rPr lang="en" sz="1800">
                <a:solidFill>
                  <a:schemeClr val="lt1"/>
                </a:solidFill>
                <a:latin typeface="Gudea"/>
                <a:ea typeface="Gudea"/>
                <a:cs typeface="Gudea"/>
                <a:sym typeface="Gudea"/>
              </a:rPr>
              <a:t> to require less oxygen</a:t>
            </a:r>
            <a:endParaRPr sz="1800">
              <a:solidFill>
                <a:schemeClr val="lt1"/>
              </a:solidFill>
              <a:latin typeface="Gudea"/>
              <a:ea typeface="Gudea"/>
              <a:cs typeface="Gudea"/>
              <a:sym typeface="Gude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The wood frog's body makes its own anti-freeze that allows it to survive the winter. The secret ingredient? You'll never guess.&#10;&#10;From: CRAZY MONSTER FROGS&#10;http://bit.ly/1GcUxx5" id="130" name="Google Shape;130;p24" title="Frogsicles: Frozen But Still Alive">
            <a:hlinkClick r:id="rId3"/>
          </p:cNvPr>
          <p:cNvPicPr preferRelativeResize="0"/>
          <p:nvPr/>
        </p:nvPicPr>
        <p:blipFill>
          <a:blip r:embed="rId4">
            <a:alphaModFix/>
          </a:blip>
          <a:stretch>
            <a:fillRect/>
          </a:stretch>
        </p:blipFill>
        <p:spPr>
          <a:xfrm>
            <a:off x="2286027" y="10"/>
            <a:ext cx="6857974" cy="5143480"/>
          </a:xfrm>
          <a:prstGeom prst="rect">
            <a:avLst/>
          </a:prstGeom>
          <a:noFill/>
          <a:ln>
            <a:noFill/>
          </a:ln>
        </p:spPr>
      </p:pic>
      <p:sp>
        <p:nvSpPr>
          <p:cNvPr id="131" name="Google Shape;131;p24"/>
          <p:cNvSpPr txBox="1"/>
          <p:nvPr>
            <p:ph type="title"/>
          </p:nvPr>
        </p:nvSpPr>
        <p:spPr>
          <a:xfrm>
            <a:off x="75400" y="298875"/>
            <a:ext cx="2123400" cy="6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Frozen frogs</a:t>
            </a:r>
            <a:endParaRPr b="1" sz="2400">
              <a:solidFill>
                <a:schemeClr val="lt1"/>
              </a:solidFill>
            </a:endParaRPr>
          </a:p>
        </p:txBody>
      </p:sp>
      <p:sp>
        <p:nvSpPr>
          <p:cNvPr id="132" name="Google Shape;132;p24"/>
          <p:cNvSpPr txBox="1"/>
          <p:nvPr>
            <p:ph idx="4294967295" type="body"/>
          </p:nvPr>
        </p:nvSpPr>
        <p:spPr>
          <a:xfrm>
            <a:off x="46450" y="722500"/>
            <a:ext cx="2181300" cy="3926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chemeClr val="lt1"/>
                </a:solidFill>
              </a:rPr>
              <a:t>Behavioral adaptation:</a:t>
            </a:r>
            <a:endParaRPr sz="1700">
              <a:solidFill>
                <a:schemeClr val="lt1"/>
              </a:solidFill>
            </a:endParaRPr>
          </a:p>
          <a:p>
            <a:pPr indent="-336550" lvl="0" marL="457200" rtl="0" algn="l">
              <a:lnSpc>
                <a:spcPct val="100000"/>
              </a:lnSpc>
              <a:spcBef>
                <a:spcPts val="0"/>
              </a:spcBef>
              <a:spcAft>
                <a:spcPts val="0"/>
              </a:spcAft>
              <a:buClr>
                <a:schemeClr val="lt1"/>
              </a:buClr>
              <a:buSzPts val="1700"/>
              <a:buChar char="●"/>
            </a:pPr>
            <a:r>
              <a:rPr lang="en" sz="1700">
                <a:solidFill>
                  <a:schemeClr val="lt1"/>
                </a:solidFill>
              </a:rPr>
              <a:t>Most frogs go through</a:t>
            </a:r>
            <a:r>
              <a:rPr b="1" lang="en" sz="1700">
                <a:solidFill>
                  <a:schemeClr val="lt1"/>
                </a:solidFill>
              </a:rPr>
              <a:t> dormancy</a:t>
            </a:r>
            <a:endParaRPr b="1" sz="1700">
              <a:solidFill>
                <a:schemeClr val="lt1"/>
              </a:solidFill>
            </a:endParaRPr>
          </a:p>
          <a:p>
            <a:pPr indent="0" lvl="0" marL="0" rtl="0" algn="l">
              <a:lnSpc>
                <a:spcPct val="100000"/>
              </a:lnSpc>
              <a:spcBef>
                <a:spcPts val="0"/>
              </a:spcBef>
              <a:spcAft>
                <a:spcPts val="0"/>
              </a:spcAft>
              <a:buNone/>
            </a:pPr>
            <a:r>
              <a:t/>
            </a:r>
            <a:endParaRPr b="1" sz="800">
              <a:solidFill>
                <a:schemeClr val="lt1"/>
              </a:solidFill>
            </a:endParaRPr>
          </a:p>
          <a:p>
            <a:pPr indent="0" lvl="0" marL="0" rtl="0" algn="l">
              <a:lnSpc>
                <a:spcPct val="100000"/>
              </a:lnSpc>
              <a:spcBef>
                <a:spcPts val="0"/>
              </a:spcBef>
              <a:spcAft>
                <a:spcPts val="0"/>
              </a:spcAft>
              <a:buNone/>
            </a:pPr>
            <a:r>
              <a:rPr lang="en" sz="1700">
                <a:solidFill>
                  <a:schemeClr val="lt1"/>
                </a:solidFill>
              </a:rPr>
              <a:t>Physiological adaptation:</a:t>
            </a:r>
            <a:endParaRPr sz="1700">
              <a:solidFill>
                <a:schemeClr val="lt1"/>
              </a:solidFill>
            </a:endParaRPr>
          </a:p>
          <a:p>
            <a:pPr indent="-336550" lvl="0" marL="457200" rtl="0" algn="l">
              <a:lnSpc>
                <a:spcPct val="100000"/>
              </a:lnSpc>
              <a:spcBef>
                <a:spcPts val="0"/>
              </a:spcBef>
              <a:spcAft>
                <a:spcPts val="0"/>
              </a:spcAft>
              <a:buClr>
                <a:schemeClr val="lt1"/>
              </a:buClr>
              <a:buSzPts val="1700"/>
              <a:buChar char="●"/>
            </a:pPr>
            <a:r>
              <a:rPr lang="en" sz="1700">
                <a:solidFill>
                  <a:schemeClr val="lt1"/>
                </a:solidFill>
              </a:rPr>
              <a:t>Some frogs’ bodies </a:t>
            </a:r>
            <a:r>
              <a:rPr b="1" lang="en" sz="1700">
                <a:solidFill>
                  <a:schemeClr val="lt1"/>
                </a:solidFill>
              </a:rPr>
              <a:t>produce a “natural antifreeze”</a:t>
            </a:r>
            <a:r>
              <a:rPr lang="en" sz="1700">
                <a:solidFill>
                  <a:schemeClr val="lt1"/>
                </a:solidFill>
              </a:rPr>
              <a:t> that keeps it alive while frozen throughout the winter (see video)</a:t>
            </a:r>
            <a:endParaRPr sz="1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ctrTitle"/>
          </p:nvPr>
        </p:nvSpPr>
        <p:spPr>
          <a:xfrm>
            <a:off x="311700" y="1957350"/>
            <a:ext cx="8520600" cy="12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 you want to help ectotherms in your own</a:t>
            </a:r>
            <a:endParaRPr/>
          </a:p>
          <a:p>
            <a:pPr indent="0" lvl="0" marL="0" rtl="0" algn="ctr">
              <a:spcBef>
                <a:spcPts val="0"/>
              </a:spcBef>
              <a:spcAft>
                <a:spcPts val="0"/>
              </a:spcAft>
              <a:buNone/>
            </a:pPr>
            <a:r>
              <a:rPr lang="en"/>
              <a:t> community this winter?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b="7813" l="0" r="0" t="7813"/>
          <a:stretch/>
        </p:blipFill>
        <p:spPr>
          <a:xfrm>
            <a:off x="0" y="0"/>
            <a:ext cx="9144000" cy="5143501"/>
          </a:xfrm>
          <a:prstGeom prst="rect">
            <a:avLst/>
          </a:prstGeom>
          <a:noFill/>
          <a:ln>
            <a:noFill/>
          </a:ln>
        </p:spPr>
      </p:pic>
      <p:pic>
        <p:nvPicPr>
          <p:cNvPr id="143" name="Google Shape;143;p26"/>
          <p:cNvPicPr preferRelativeResize="0"/>
          <p:nvPr/>
        </p:nvPicPr>
        <p:blipFill rotWithShape="1">
          <a:blip r:embed="rId4">
            <a:alphaModFix/>
          </a:blip>
          <a:srcRect b="0" l="0" r="0" t="0"/>
          <a:stretch/>
        </p:blipFill>
        <p:spPr>
          <a:xfrm>
            <a:off x="5291000" y="503125"/>
            <a:ext cx="3429650" cy="4353826"/>
          </a:xfrm>
          <a:prstGeom prst="rect">
            <a:avLst/>
          </a:prstGeom>
          <a:noFill/>
          <a:ln>
            <a:noFill/>
          </a:ln>
        </p:spPr>
      </p:pic>
      <p:sp>
        <p:nvSpPr>
          <p:cNvPr id="144" name="Google Shape;144;p26"/>
          <p:cNvSpPr/>
          <p:nvPr/>
        </p:nvSpPr>
        <p:spPr>
          <a:xfrm>
            <a:off x="417975" y="1185050"/>
            <a:ext cx="4632600" cy="2577600"/>
          </a:xfrm>
          <a:prstGeom prst="rect">
            <a:avLst/>
          </a:prstGeom>
          <a:solidFill>
            <a:srgbClr val="34535B">
              <a:alpha val="8547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txBox="1"/>
          <p:nvPr/>
        </p:nvSpPr>
        <p:spPr>
          <a:xfrm>
            <a:off x="429600" y="1188925"/>
            <a:ext cx="4609500" cy="2577600"/>
          </a:xfrm>
          <a:prstGeom prst="rect">
            <a:avLst/>
          </a:prstGeom>
          <a:noFill/>
          <a:ln>
            <a:noFill/>
          </a:ln>
        </p:spPr>
        <p:txBody>
          <a:bodyPr anchorCtr="0" anchor="t" bIns="91425" lIns="91425" spcFirstLastPara="1" rIns="91425" wrap="square" tIns="91425">
            <a:noAutofit/>
          </a:bodyPr>
          <a:lstStyle/>
          <a:p>
            <a:pPr indent="-438150" lvl="0" marL="457200" rtl="0" algn="l">
              <a:spcBef>
                <a:spcPts val="0"/>
              </a:spcBef>
              <a:spcAft>
                <a:spcPts val="0"/>
              </a:spcAft>
              <a:buClr>
                <a:schemeClr val="dk1"/>
              </a:buClr>
              <a:buSzPts val="3300"/>
              <a:buFont typeface="Questrial"/>
              <a:buAutoNum type="arabicPeriod"/>
            </a:pPr>
            <a:r>
              <a:rPr lang="en" sz="3300">
                <a:solidFill>
                  <a:schemeClr val="dk1"/>
                </a:solidFill>
                <a:latin typeface="Questrial"/>
                <a:ea typeface="Questrial"/>
                <a:cs typeface="Questrial"/>
                <a:sym typeface="Questrial"/>
              </a:rPr>
              <a:t>Leave fallen leaves on the ground</a:t>
            </a:r>
            <a:endParaRPr sz="3300">
              <a:solidFill>
                <a:schemeClr val="dk1"/>
              </a:solidFill>
              <a:latin typeface="Questrial"/>
              <a:ea typeface="Questrial"/>
              <a:cs typeface="Questrial"/>
              <a:sym typeface="Questrial"/>
            </a:endParaRPr>
          </a:p>
          <a:p>
            <a:pPr indent="0" lvl="0" marL="0" rtl="0" algn="l">
              <a:spcBef>
                <a:spcPts val="0"/>
              </a:spcBef>
              <a:spcAft>
                <a:spcPts val="0"/>
              </a:spcAft>
              <a:buNone/>
            </a:pPr>
            <a:r>
              <a:rPr lang="en" sz="2300">
                <a:solidFill>
                  <a:schemeClr val="dk1"/>
                </a:solidFill>
                <a:latin typeface="Questrial"/>
                <a:ea typeface="Questrial"/>
                <a:cs typeface="Questrial"/>
                <a:sym typeface="Questrial"/>
              </a:rPr>
              <a:t>Bugs, slugs, frogs, salamanders, snakes, and other animals burrow under leaf litter for protection from the cold.</a:t>
            </a:r>
            <a:endParaRPr sz="2300">
              <a:solidFill>
                <a:schemeClr val="dk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4535B"/>
      </a:lt1>
      <a:dk2>
        <a:srgbClr val="CCCCCC"/>
      </a:dk2>
      <a:lt2>
        <a:srgbClr val="E8DCD2"/>
      </a:lt2>
      <a:accent1>
        <a:srgbClr val="A2B762"/>
      </a:accent1>
      <a:accent2>
        <a:srgbClr val="ECC03E"/>
      </a:accent2>
      <a:accent3>
        <a:srgbClr val="CE8240"/>
      </a:accent3>
      <a:accent4>
        <a:srgbClr val="C95E42"/>
      </a:accent4>
      <a:accent5>
        <a:srgbClr val="89A29A"/>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